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8" r:id="rId3"/>
    <p:sldId id="257" r:id="rId4"/>
    <p:sldId id="256" r:id="rId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E9AF5-6A83-4ABA-8047-6730B8382544}"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EF9B-AEDE-4315-8B63-428576278E03}"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9974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3135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48266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927254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28396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652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88478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573064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395196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530835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53736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87129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228817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583027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77416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752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674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11589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712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9229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14838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6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3E06E-E3EC-46AC-973A-4AE0745CB417}" type="slidenum">
              <a:rPr lang="nl-BE" smtClean="0"/>
              <a:pPr/>
              <a:t>‹nr.›</a:t>
            </a:fld>
            <a:endParaRPr lang="nl-BE"/>
          </a:p>
        </p:txBody>
      </p:sp>
    </p:spTree>
    <p:extLst>
      <p:ext uri="{BB962C8B-B14F-4D97-AF65-F5344CB8AC3E}">
        <p14:creationId xmlns:p14="http://schemas.microsoft.com/office/powerpoint/2010/main" val="131217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1246819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pjud2Of610"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bild.org.uk/resourc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360477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40971" y="1686295"/>
            <a:ext cx="9144000" cy="633759"/>
          </a:xfrm>
        </p:spPr>
        <p:txBody>
          <a:bodyPr>
            <a:normAutofit fontScale="90000"/>
          </a:bodyPr>
          <a:lstStyle/>
          <a:p>
            <a:r>
              <a:rPr lang="en-GB" sz="3600" b="1" dirty="0" smtClean="0">
                <a:latin typeface="+mn-lt"/>
              </a:rPr>
              <a:t>Module 3: Integration Through Person-Centred Approaches</a:t>
            </a:r>
            <a:r>
              <a:rPr lang="en-GB" sz="3600" dirty="0" smtClean="0">
                <a:latin typeface="+mn-lt"/>
              </a:rPr>
              <a:t/>
            </a:r>
            <a:br>
              <a:rPr lang="en-GB" sz="3600" dirty="0" smtClean="0">
                <a:latin typeface="+mn-lt"/>
              </a:rPr>
            </a:br>
            <a:r>
              <a:rPr lang="en-GB" sz="3600" b="1" dirty="0" smtClean="0">
                <a:latin typeface="+mn-lt"/>
              </a:rPr>
              <a:t/>
            </a:r>
            <a:br>
              <a:rPr lang="en-GB" sz="3600" b="1" dirty="0" smtClean="0">
                <a:latin typeface="+mn-lt"/>
              </a:rPr>
            </a:br>
            <a:r>
              <a:rPr lang="en-GB" sz="3100" dirty="0" smtClean="0">
                <a:latin typeface="+mn-lt"/>
              </a:rPr>
              <a:t>Further Reading and Videos – Part 3 </a:t>
            </a:r>
            <a:endParaRPr lang="nl-BE" sz="3100" dirty="0">
              <a:latin typeface="+mn-lt"/>
            </a:endParaRPr>
          </a:p>
        </p:txBody>
      </p:sp>
      <p:sp>
        <p:nvSpPr>
          <p:cNvPr id="3" name="Ondertitel 2"/>
          <p:cNvSpPr>
            <a:spLocks noGrp="1"/>
          </p:cNvSpPr>
          <p:nvPr>
            <p:ph type="subTitle" idx="1"/>
          </p:nvPr>
        </p:nvSpPr>
        <p:spPr>
          <a:xfrm>
            <a:off x="619100" y="2745316"/>
            <a:ext cx="9144000" cy="379758"/>
          </a:xfrm>
        </p:spPr>
        <p:txBody>
          <a:bodyPr>
            <a:noAutofit/>
          </a:bodyPr>
          <a:lstStyle/>
          <a:p>
            <a:pPr algn="l"/>
            <a:r>
              <a:rPr lang="en-GB" sz="2000" dirty="0" smtClean="0"/>
              <a:t>Bild.org ‘good PBS screening tool’: </a:t>
            </a:r>
            <a:r>
              <a:rPr lang="en-GB" sz="2000" i="1" dirty="0" smtClean="0"/>
              <a:t>Key elements of PBS - how to spot them -Good_PBS_POB_SCREEN.pdf </a:t>
            </a:r>
            <a:r>
              <a:rPr lang="en-GB" sz="2000" dirty="0" smtClean="0"/>
              <a:t>(see training platform)</a:t>
            </a:r>
          </a:p>
          <a:p>
            <a:pPr algn="l"/>
            <a:r>
              <a:rPr lang="en-GB" sz="2000" i="1" dirty="0" smtClean="0"/>
              <a:t>What does good PBS look like.pdf  - </a:t>
            </a:r>
            <a:r>
              <a:rPr lang="en-GB" sz="2000" dirty="0" smtClean="0"/>
              <a:t>From Bild.org (see training platform)</a:t>
            </a:r>
          </a:p>
          <a:p>
            <a:pPr algn="l"/>
            <a:r>
              <a:rPr lang="en-GB" sz="2000" dirty="0" smtClean="0"/>
              <a:t> Introduction to PBS (Bild.org): </a:t>
            </a:r>
            <a:r>
              <a:rPr lang="en-GB" sz="2000" u="sng" dirty="0" smtClean="0">
                <a:hlinkClick r:id="rId3"/>
              </a:rPr>
              <a:t>https://www.youtube.com/watch?v=epjud2Of610</a:t>
            </a:r>
            <a:endParaRPr lang="en-GB" sz="2000" u="sng" dirty="0" smtClean="0"/>
          </a:p>
          <a:p>
            <a:pPr algn="l"/>
            <a:r>
              <a:rPr lang="en-GB" sz="2000" dirty="0" smtClean="0"/>
              <a:t>Further resources can </a:t>
            </a:r>
            <a:r>
              <a:rPr lang="en-GB" sz="2000" smtClean="0"/>
              <a:t>be found here: </a:t>
            </a:r>
            <a:r>
              <a:rPr lang="en-GB" sz="2000" u="sng" smtClean="0">
                <a:hlinkClick r:id="rId4"/>
              </a:rPr>
              <a:t>Further </a:t>
            </a:r>
            <a:r>
              <a:rPr lang="en-GB" sz="2000" u="sng" dirty="0" smtClean="0">
                <a:hlinkClick r:id="rId4"/>
              </a:rPr>
              <a:t>lhttps://www.bild.org.uk/resources/</a:t>
            </a:r>
            <a:endParaRPr lang="en-GB" sz="2000" dirty="0" smtClean="0"/>
          </a:p>
          <a:p>
            <a:pPr algn="l">
              <a:spcAft>
                <a:spcPts val="1200"/>
              </a:spcAft>
            </a:pPr>
            <a:endParaRPr lang="en-GB" sz="2000" b="1" dirty="0" smtClean="0">
              <a:solidFill>
                <a:schemeClr val="tx1">
                  <a:lumMod val="95000"/>
                  <a:lumOff val="5000"/>
                </a:schemeClr>
              </a:solidFill>
            </a:endParaRP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0090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125</Words>
  <Application>Microsoft Office PowerPoint</Application>
  <PresentationFormat>Breedbeeld</PresentationFormat>
  <Paragraphs>8</Paragraphs>
  <Slides>3</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vt:i4>
      </vt:variant>
    </vt:vector>
  </HeadingPairs>
  <TitlesOfParts>
    <vt:vector size="8" baseType="lpstr">
      <vt:lpstr>Arial</vt:lpstr>
      <vt:lpstr>Calibri</vt:lpstr>
      <vt:lpstr>Calibri Light</vt:lpstr>
      <vt:lpstr>Kantoorthema</vt:lpstr>
      <vt:lpstr>1_Kantoorthema</vt:lpstr>
      <vt:lpstr>PowerPoint-presentatie</vt:lpstr>
      <vt:lpstr>Module 3: Integration Through Person-Centred Approaches  Further Reading and Videos – Part 3 </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Anthony Dewaele</dc:creator>
  <cp:lastModifiedBy>Anthony Dewaele</cp:lastModifiedBy>
  <cp:revision>45</cp:revision>
  <dcterms:created xsi:type="dcterms:W3CDTF">2023-02-27T15:24:37Z</dcterms:created>
  <dcterms:modified xsi:type="dcterms:W3CDTF">2023-09-11T11:39:04Z</dcterms:modified>
</cp:coreProperties>
</file>