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23"/>
  </p:notesMasterIdLst>
  <p:handoutMasterIdLst>
    <p:handoutMasterId r:id="rId24"/>
  </p:handoutMasterIdLst>
  <p:sldIdLst>
    <p:sldId id="431" r:id="rId3"/>
    <p:sldId id="325" r:id="rId4"/>
    <p:sldId id="326" r:id="rId5"/>
    <p:sldId id="359" r:id="rId6"/>
    <p:sldId id="360" r:id="rId7"/>
    <p:sldId id="401" r:id="rId8"/>
    <p:sldId id="328" r:id="rId9"/>
    <p:sldId id="365" r:id="rId10"/>
    <p:sldId id="363" r:id="rId11"/>
    <p:sldId id="364" r:id="rId12"/>
    <p:sldId id="377" r:id="rId13"/>
    <p:sldId id="427" r:id="rId14"/>
    <p:sldId id="428" r:id="rId15"/>
    <p:sldId id="429" r:id="rId16"/>
    <p:sldId id="430" r:id="rId17"/>
    <p:sldId id="420" r:id="rId18"/>
    <p:sldId id="367" r:id="rId19"/>
    <p:sldId id="380" r:id="rId20"/>
    <p:sldId id="379" r:id="rId21"/>
    <p:sldId id="3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A6341B-DF9F-4B1A-91E8-765E6FDB7B4B}">
          <p14:sldIdLst>
            <p14:sldId id="431"/>
            <p14:sldId id="325"/>
            <p14:sldId id="326"/>
            <p14:sldId id="359"/>
            <p14:sldId id="360"/>
            <p14:sldId id="401"/>
            <p14:sldId id="328"/>
            <p14:sldId id="365"/>
            <p14:sldId id="363"/>
            <p14:sldId id="364"/>
            <p14:sldId id="377"/>
            <p14:sldId id="427"/>
            <p14:sldId id="428"/>
            <p14:sldId id="429"/>
            <p14:sldId id="430"/>
            <p14:sldId id="420"/>
            <p14:sldId id="367"/>
            <p14:sldId id="380"/>
            <p14:sldId id="379"/>
            <p14:sldId id="3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Rubio Borrego" initials="M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FF"/>
    <a:srgbClr val="FFCC66"/>
    <a:srgbClr val="FF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78136" autoAdjust="0"/>
  </p:normalViewPr>
  <p:slideViewPr>
    <p:cSldViewPr snapToGrid="0">
      <p:cViewPr varScale="1">
        <p:scale>
          <a:sx n="90" d="100"/>
          <a:sy n="90" d="100"/>
        </p:scale>
        <p:origin x="1236" y="84"/>
      </p:cViewPr>
      <p:guideLst>
        <p:guide orient="horz" pos="2160"/>
        <p:guide pos="3840"/>
      </p:guideLst>
    </p:cSldViewPr>
  </p:slideViewPr>
  <p:outlineViewPr>
    <p:cViewPr>
      <p:scale>
        <a:sx n="33" d="100"/>
        <a:sy n="33" d="100"/>
      </p:scale>
      <p:origin x="0" y="4566"/>
    </p:cViewPr>
  </p:outlineViewPr>
  <p:notesTextViewPr>
    <p:cViewPr>
      <p:scale>
        <a:sx n="1" d="1"/>
        <a:sy n="1" d="1"/>
      </p:scale>
      <p:origin x="0" y="0"/>
    </p:cViewPr>
  </p:notesTextViewPr>
  <p:notesViewPr>
    <p:cSldViewPr snapToGrid="0">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EC913-2EFC-43DF-B507-FA41336D93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E47970-CB91-4FF0-A7EB-7A7DD24DEDB3}">
      <dgm:prSet phldrT="[Text]" custT="1"/>
      <dgm:spPr>
        <a:solidFill>
          <a:schemeClr val="tx1">
            <a:lumMod val="75000"/>
            <a:lumOff val="25000"/>
          </a:schemeClr>
        </a:solidFill>
        <a:ln>
          <a:solidFill>
            <a:schemeClr val="tx1"/>
          </a:solidFill>
        </a:ln>
      </dgm:spPr>
      <dgm:t>
        <a:bodyPr/>
        <a:lstStyle/>
        <a:p>
          <a:r>
            <a:rPr lang="en-US" sz="1600" b="1" dirty="0" smtClean="0"/>
            <a:t>Not PBS</a:t>
          </a:r>
          <a:endParaRPr lang="en-US" sz="1600" b="1" dirty="0"/>
        </a:p>
      </dgm:t>
    </dgm:pt>
    <dgm:pt modelId="{EB508549-27D7-4B96-91BF-CF4616543D95}" type="parTrans" cxnId="{12485B67-040A-43AC-99F6-0BD4D51D6607}">
      <dgm:prSet/>
      <dgm:spPr/>
      <dgm:t>
        <a:bodyPr/>
        <a:lstStyle/>
        <a:p>
          <a:endParaRPr lang="en-US"/>
        </a:p>
      </dgm:t>
    </dgm:pt>
    <dgm:pt modelId="{EEDE1401-6795-4D4C-9BCC-6AB23AAFEC32}" type="sibTrans" cxnId="{12485B67-040A-43AC-99F6-0BD4D51D6607}">
      <dgm:prSet/>
      <dgm:spPr/>
      <dgm:t>
        <a:bodyPr/>
        <a:lstStyle/>
        <a:p>
          <a:endParaRPr lang="en-US"/>
        </a:p>
      </dgm:t>
    </dgm:pt>
    <dgm:pt modelId="{83B5BBE6-22CA-4BDD-BF7D-5E032CED1525}">
      <dgm:prSet phldrT="[Text]" custT="1"/>
      <dgm:spPr>
        <a:solidFill>
          <a:schemeClr val="bg1">
            <a:lumMod val="50000"/>
            <a:alpha val="90000"/>
          </a:schemeClr>
        </a:solidFill>
      </dgm:spPr>
      <dgm:t>
        <a:bodyPr/>
        <a:lstStyle/>
        <a:p>
          <a:pPr algn="l"/>
          <a:r>
            <a:rPr lang="en-GB" sz="1800" dirty="0" smtClean="0">
              <a:solidFill>
                <a:schemeClr val="bg1"/>
              </a:solidFill>
            </a:rPr>
            <a:t>Focus is on the behaviour, not the supported person</a:t>
          </a:r>
          <a:endParaRPr lang="en-US" sz="1800" dirty="0">
            <a:solidFill>
              <a:schemeClr val="bg1"/>
            </a:solidFill>
          </a:endParaRPr>
        </a:p>
      </dgm:t>
    </dgm:pt>
    <dgm:pt modelId="{D9156942-0356-4E30-906D-380DA855ED50}" type="parTrans" cxnId="{93AD0097-6D0C-4F61-868C-7D9C32D71EFB}">
      <dgm:prSet/>
      <dgm:spPr/>
      <dgm:t>
        <a:bodyPr/>
        <a:lstStyle/>
        <a:p>
          <a:endParaRPr lang="en-US"/>
        </a:p>
      </dgm:t>
    </dgm:pt>
    <dgm:pt modelId="{2E3421D5-48E1-4703-9CC7-F6D22C1D9E10}" type="sibTrans" cxnId="{93AD0097-6D0C-4F61-868C-7D9C32D71EFB}">
      <dgm:prSet/>
      <dgm:spPr/>
      <dgm:t>
        <a:bodyPr/>
        <a:lstStyle/>
        <a:p>
          <a:endParaRPr lang="en-US"/>
        </a:p>
      </dgm:t>
    </dgm:pt>
    <dgm:pt modelId="{661715B9-C039-496F-9D14-193B78ABB806}">
      <dgm:prSet phldrT="[Text]" custT="1"/>
      <dgm:spPr/>
      <dgm:t>
        <a:bodyPr/>
        <a:lstStyle/>
        <a:p>
          <a:r>
            <a:rPr lang="en-US" sz="1600" b="1" dirty="0" smtClean="0"/>
            <a:t>Good PBS</a:t>
          </a:r>
          <a:endParaRPr lang="en-US" sz="1600" b="1" dirty="0"/>
        </a:p>
      </dgm:t>
    </dgm:pt>
    <dgm:pt modelId="{064F28E7-043F-4763-9DD3-B3E6125C117A}" type="parTrans" cxnId="{E03D0F64-6937-4C5E-A1BF-E366B4F1AD91}">
      <dgm:prSet/>
      <dgm:spPr/>
      <dgm:t>
        <a:bodyPr/>
        <a:lstStyle/>
        <a:p>
          <a:endParaRPr lang="en-US"/>
        </a:p>
      </dgm:t>
    </dgm:pt>
    <dgm:pt modelId="{65CF9AAB-B92C-4EAD-9F7A-56A154259409}" type="sibTrans" cxnId="{E03D0F64-6937-4C5E-A1BF-E366B4F1AD91}">
      <dgm:prSet/>
      <dgm:spPr/>
      <dgm:t>
        <a:bodyPr/>
        <a:lstStyle/>
        <a:p>
          <a:endParaRPr lang="en-US"/>
        </a:p>
      </dgm:t>
    </dgm:pt>
    <dgm:pt modelId="{AD0A4A73-7E43-4CBB-900E-489478306AE5}">
      <dgm:prSet phldrT="[Text]" custT="1"/>
      <dgm:spPr/>
      <dgm:t>
        <a:bodyPr/>
        <a:lstStyle/>
        <a:p>
          <a:r>
            <a:rPr lang="en-GB" sz="1800" dirty="0" smtClean="0"/>
            <a:t>Improving quality of life is the main intervention an outcome</a:t>
          </a:r>
          <a:endParaRPr lang="en-US" sz="1800" dirty="0"/>
        </a:p>
      </dgm:t>
    </dgm:pt>
    <dgm:pt modelId="{6539C816-A42E-4C12-B8A9-AB21C9EE9C01}" type="parTrans" cxnId="{2E062F45-3928-48C5-9E64-CDB52DAAA95A}">
      <dgm:prSet/>
      <dgm:spPr/>
      <dgm:t>
        <a:bodyPr/>
        <a:lstStyle/>
        <a:p>
          <a:endParaRPr lang="en-US"/>
        </a:p>
      </dgm:t>
    </dgm:pt>
    <dgm:pt modelId="{6A7D099E-2B1C-4B69-81BB-432810781ACA}" type="sibTrans" cxnId="{2E062F45-3928-48C5-9E64-CDB52DAAA95A}">
      <dgm:prSet/>
      <dgm:spPr/>
      <dgm:t>
        <a:bodyPr/>
        <a:lstStyle/>
        <a:p>
          <a:endParaRPr lang="en-US"/>
        </a:p>
      </dgm:t>
    </dgm:pt>
    <dgm:pt modelId="{87C36AD8-57AB-43B9-A699-80297366C115}">
      <dgm:prSet phldrT="[Text]" custT="1"/>
      <dgm:spPr>
        <a:solidFill>
          <a:schemeClr val="bg1">
            <a:lumMod val="50000"/>
            <a:alpha val="90000"/>
          </a:schemeClr>
        </a:solidFill>
      </dgm:spPr>
      <dgm:t>
        <a:bodyPr/>
        <a:lstStyle/>
        <a:p>
          <a:pPr algn="l"/>
          <a:r>
            <a:rPr lang="en-GB" sz="1800" dirty="0" smtClean="0">
              <a:solidFill>
                <a:schemeClr val="bg1"/>
              </a:solidFill>
            </a:rPr>
            <a:t>No concern about the supported person’s quality of life</a:t>
          </a:r>
          <a:endParaRPr lang="en-US" sz="1800" dirty="0">
            <a:solidFill>
              <a:schemeClr val="bg1"/>
            </a:solidFill>
          </a:endParaRPr>
        </a:p>
      </dgm:t>
    </dgm:pt>
    <dgm:pt modelId="{21EE7C68-6EC0-4898-B6C4-C43D898814D4}" type="parTrans" cxnId="{649001C1-FC63-4B21-B3FF-96FA049462AB}">
      <dgm:prSet/>
      <dgm:spPr/>
      <dgm:t>
        <a:bodyPr/>
        <a:lstStyle/>
        <a:p>
          <a:endParaRPr lang="en-US"/>
        </a:p>
      </dgm:t>
    </dgm:pt>
    <dgm:pt modelId="{B5C86C59-AE58-40F2-A4DC-115DABCB450D}" type="sibTrans" cxnId="{649001C1-FC63-4B21-B3FF-96FA049462AB}">
      <dgm:prSet/>
      <dgm:spPr/>
      <dgm:t>
        <a:bodyPr/>
        <a:lstStyle/>
        <a:p>
          <a:endParaRPr lang="en-US"/>
        </a:p>
      </dgm:t>
    </dgm:pt>
    <dgm:pt modelId="{067A7536-7553-44F5-A4FA-6A9573BD3EB4}">
      <dgm:prSet phldrT="[Text]" custT="1"/>
      <dgm:spPr>
        <a:solidFill>
          <a:schemeClr val="bg1">
            <a:lumMod val="50000"/>
            <a:alpha val="90000"/>
          </a:schemeClr>
        </a:solidFill>
      </dgm:spPr>
      <dgm:t>
        <a:bodyPr/>
        <a:lstStyle/>
        <a:p>
          <a:pPr algn="l"/>
          <a:r>
            <a:rPr lang="en-GB" sz="1800" dirty="0" smtClean="0">
              <a:solidFill>
                <a:schemeClr val="bg1"/>
              </a:solidFill>
            </a:rPr>
            <a:t>A reduction in the number of incidents of behaviour of concern</a:t>
          </a:r>
          <a:br>
            <a:rPr lang="en-GB" sz="1800" dirty="0" smtClean="0">
              <a:solidFill>
                <a:schemeClr val="bg1"/>
              </a:solidFill>
            </a:rPr>
          </a:br>
          <a:r>
            <a:rPr lang="en-GB" sz="1800" dirty="0" smtClean="0">
              <a:solidFill>
                <a:schemeClr val="bg1"/>
              </a:solidFill>
            </a:rPr>
            <a:t>is the only desired intervention and outcome</a:t>
          </a:r>
          <a:endParaRPr lang="en-US" sz="1800" dirty="0">
            <a:solidFill>
              <a:schemeClr val="bg1"/>
            </a:solidFill>
          </a:endParaRPr>
        </a:p>
      </dgm:t>
    </dgm:pt>
    <dgm:pt modelId="{17D79867-CC6A-4092-AEBE-BBE98935C4C1}" type="parTrans" cxnId="{EB11803A-64D2-463C-B751-53B960331B0B}">
      <dgm:prSet/>
      <dgm:spPr/>
      <dgm:t>
        <a:bodyPr/>
        <a:lstStyle/>
        <a:p>
          <a:endParaRPr lang="en-US"/>
        </a:p>
      </dgm:t>
    </dgm:pt>
    <dgm:pt modelId="{A2B253D1-F577-4246-BA90-063A001589A8}" type="sibTrans" cxnId="{EB11803A-64D2-463C-B751-53B960331B0B}">
      <dgm:prSet/>
      <dgm:spPr/>
      <dgm:t>
        <a:bodyPr/>
        <a:lstStyle/>
        <a:p>
          <a:endParaRPr lang="en-US"/>
        </a:p>
      </dgm:t>
    </dgm:pt>
    <dgm:pt modelId="{398649C9-D5E4-4C13-A47A-4020943B2533}">
      <dgm:prSet phldrT="[Text]" custT="1"/>
      <dgm:spPr/>
      <dgm:t>
        <a:bodyPr/>
        <a:lstStyle/>
        <a:p>
          <a:r>
            <a:rPr lang="en-GB" sz="1800" dirty="0" smtClean="0"/>
            <a:t>A person-centred understanding of what matters to the supported person</a:t>
          </a:r>
          <a:endParaRPr lang="en-US" sz="1800" dirty="0"/>
        </a:p>
      </dgm:t>
    </dgm:pt>
    <dgm:pt modelId="{53BB93A8-EB30-46E4-8716-15149FA4FC49}" type="parTrans" cxnId="{5D7C096A-6252-40FA-97C6-9F0AFF36E3C9}">
      <dgm:prSet/>
      <dgm:spPr/>
      <dgm:t>
        <a:bodyPr/>
        <a:lstStyle/>
        <a:p>
          <a:endParaRPr lang="en-US"/>
        </a:p>
      </dgm:t>
    </dgm:pt>
    <dgm:pt modelId="{DC189B15-509D-4A65-9C13-E5B7E7742FF2}" type="sibTrans" cxnId="{5D7C096A-6252-40FA-97C6-9F0AFF36E3C9}">
      <dgm:prSet/>
      <dgm:spPr/>
      <dgm:t>
        <a:bodyPr/>
        <a:lstStyle/>
        <a:p>
          <a:endParaRPr lang="en-US"/>
        </a:p>
      </dgm:t>
    </dgm:pt>
    <dgm:pt modelId="{FFAF02E0-490D-46E3-AEC3-0E7C47799F3A}">
      <dgm:prSet phldrT="[Text]" custT="1"/>
      <dgm:spPr/>
      <dgm:t>
        <a:bodyPr/>
        <a:lstStyle/>
        <a:p>
          <a:r>
            <a:rPr lang="en-GB" sz="1800" dirty="0" smtClean="0"/>
            <a:t>An improvement in quality of life is evidenced</a:t>
          </a:r>
          <a:endParaRPr lang="en-US" sz="1800" dirty="0"/>
        </a:p>
      </dgm:t>
    </dgm:pt>
    <dgm:pt modelId="{D8A2EC54-C097-4766-917E-D48EB3F1B099}" type="parTrans" cxnId="{9111758E-E24D-42E5-B012-FA68152B4640}">
      <dgm:prSet/>
      <dgm:spPr/>
      <dgm:t>
        <a:bodyPr/>
        <a:lstStyle/>
        <a:p>
          <a:endParaRPr lang="en-US"/>
        </a:p>
      </dgm:t>
    </dgm:pt>
    <dgm:pt modelId="{0476A7CE-BDB4-40D4-B492-DF270F2B4EDD}" type="sibTrans" cxnId="{9111758E-E24D-42E5-B012-FA68152B4640}">
      <dgm:prSet/>
      <dgm:spPr/>
      <dgm:t>
        <a:bodyPr/>
        <a:lstStyle/>
        <a:p>
          <a:endParaRPr lang="en-US"/>
        </a:p>
      </dgm:t>
    </dgm:pt>
    <dgm:pt modelId="{BD22C265-1A05-45EA-B7CF-9BD55E69FC83}">
      <dgm:prSet phldrT="[Text]" custT="1"/>
      <dgm:spPr/>
      <dgm:t>
        <a:bodyPr/>
        <a:lstStyle/>
        <a:p>
          <a:r>
            <a:rPr lang="en-GB" sz="1800" dirty="0" smtClean="0"/>
            <a:t>A reduction in the number of incidents of behaviour of concern</a:t>
          </a:r>
          <a:br>
            <a:rPr lang="en-GB" sz="1800" dirty="0" smtClean="0"/>
          </a:br>
          <a:r>
            <a:rPr lang="en-GB" sz="1800" dirty="0" smtClean="0"/>
            <a:t>is a side effect</a:t>
          </a:r>
          <a:endParaRPr lang="en-US" sz="1800" dirty="0"/>
        </a:p>
      </dgm:t>
    </dgm:pt>
    <dgm:pt modelId="{455E0001-E7CF-4D6C-861A-4C924E01709F}" type="parTrans" cxnId="{76350396-774D-4037-958B-81385D36B2B6}">
      <dgm:prSet/>
      <dgm:spPr/>
      <dgm:t>
        <a:bodyPr/>
        <a:lstStyle/>
        <a:p>
          <a:endParaRPr lang="en-US"/>
        </a:p>
      </dgm:t>
    </dgm:pt>
    <dgm:pt modelId="{2E487E1E-E7C2-42DA-978A-AA939B49376E}" type="sibTrans" cxnId="{76350396-774D-4037-958B-81385D36B2B6}">
      <dgm:prSet/>
      <dgm:spPr/>
      <dgm:t>
        <a:bodyPr/>
        <a:lstStyle/>
        <a:p>
          <a:endParaRPr lang="en-US"/>
        </a:p>
      </dgm:t>
    </dgm:pt>
    <dgm:pt modelId="{11F64A3D-87A3-4951-946D-3ADA8C7202B1}" type="pres">
      <dgm:prSet presAssocID="{CA3EC913-2EFC-43DF-B507-FA41336D9354}" presName="Name0" presStyleCnt="0">
        <dgm:presLayoutVars>
          <dgm:dir/>
          <dgm:animLvl val="lvl"/>
          <dgm:resizeHandles val="exact"/>
        </dgm:presLayoutVars>
      </dgm:prSet>
      <dgm:spPr/>
      <dgm:t>
        <a:bodyPr/>
        <a:lstStyle/>
        <a:p>
          <a:endParaRPr lang="en-GB"/>
        </a:p>
      </dgm:t>
    </dgm:pt>
    <dgm:pt modelId="{F2A9FC58-BA94-4904-8259-ABE755519AE1}" type="pres">
      <dgm:prSet presAssocID="{A0E47970-CB91-4FF0-A7EB-7A7DD24DEDB3}" presName="composite" presStyleCnt="0"/>
      <dgm:spPr/>
    </dgm:pt>
    <dgm:pt modelId="{2E8C7752-3465-42FA-BFAB-76BB787A465A}" type="pres">
      <dgm:prSet presAssocID="{A0E47970-CB91-4FF0-A7EB-7A7DD24DEDB3}" presName="parTx" presStyleLbl="alignNode1" presStyleIdx="0" presStyleCnt="2" custLinFactNeighborX="778" custLinFactNeighborY="-288">
        <dgm:presLayoutVars>
          <dgm:chMax val="0"/>
          <dgm:chPref val="0"/>
          <dgm:bulletEnabled val="1"/>
        </dgm:presLayoutVars>
      </dgm:prSet>
      <dgm:spPr/>
      <dgm:t>
        <a:bodyPr/>
        <a:lstStyle/>
        <a:p>
          <a:endParaRPr lang="en-US"/>
        </a:p>
      </dgm:t>
    </dgm:pt>
    <dgm:pt modelId="{6AD6F9EE-134F-4132-84B3-969224B921CB}" type="pres">
      <dgm:prSet presAssocID="{A0E47970-CB91-4FF0-A7EB-7A7DD24DEDB3}" presName="desTx" presStyleLbl="alignAccFollowNode1" presStyleIdx="0" presStyleCnt="2">
        <dgm:presLayoutVars>
          <dgm:bulletEnabled val="1"/>
        </dgm:presLayoutVars>
      </dgm:prSet>
      <dgm:spPr/>
      <dgm:t>
        <a:bodyPr/>
        <a:lstStyle/>
        <a:p>
          <a:endParaRPr lang="en-US"/>
        </a:p>
      </dgm:t>
    </dgm:pt>
    <dgm:pt modelId="{829A48FE-B8F3-4D63-B688-3617E7F6FE2B}" type="pres">
      <dgm:prSet presAssocID="{EEDE1401-6795-4D4C-9BCC-6AB23AAFEC32}" presName="space" presStyleCnt="0"/>
      <dgm:spPr/>
    </dgm:pt>
    <dgm:pt modelId="{1B135B83-7FB8-4E6E-AE4E-308AADE6985D}" type="pres">
      <dgm:prSet presAssocID="{661715B9-C039-496F-9D14-193B78ABB806}" presName="composite" presStyleCnt="0"/>
      <dgm:spPr/>
    </dgm:pt>
    <dgm:pt modelId="{FE033AAD-3F44-41D8-A0C6-AC91C00102B6}" type="pres">
      <dgm:prSet presAssocID="{661715B9-C039-496F-9D14-193B78ABB806}" presName="parTx" presStyleLbl="alignNode1" presStyleIdx="1" presStyleCnt="2">
        <dgm:presLayoutVars>
          <dgm:chMax val="0"/>
          <dgm:chPref val="0"/>
          <dgm:bulletEnabled val="1"/>
        </dgm:presLayoutVars>
      </dgm:prSet>
      <dgm:spPr/>
      <dgm:t>
        <a:bodyPr/>
        <a:lstStyle/>
        <a:p>
          <a:endParaRPr lang="en-US"/>
        </a:p>
      </dgm:t>
    </dgm:pt>
    <dgm:pt modelId="{7B25D1E3-2098-4FBE-85C9-465CDB11895F}" type="pres">
      <dgm:prSet presAssocID="{661715B9-C039-496F-9D14-193B78ABB806}" presName="desTx" presStyleLbl="alignAccFollowNode1" presStyleIdx="1" presStyleCnt="2">
        <dgm:presLayoutVars>
          <dgm:bulletEnabled val="1"/>
        </dgm:presLayoutVars>
      </dgm:prSet>
      <dgm:spPr/>
      <dgm:t>
        <a:bodyPr/>
        <a:lstStyle/>
        <a:p>
          <a:endParaRPr lang="en-US"/>
        </a:p>
      </dgm:t>
    </dgm:pt>
  </dgm:ptLst>
  <dgm:cxnLst>
    <dgm:cxn modelId="{728A60D7-B7D8-4518-8F31-B9A93CDC1358}" type="presOf" srcId="{87C36AD8-57AB-43B9-A699-80297366C115}" destId="{6AD6F9EE-134F-4132-84B3-969224B921CB}" srcOrd="0" destOrd="1" presId="urn:microsoft.com/office/officeart/2005/8/layout/hList1"/>
    <dgm:cxn modelId="{649001C1-FC63-4B21-B3FF-96FA049462AB}" srcId="{A0E47970-CB91-4FF0-A7EB-7A7DD24DEDB3}" destId="{87C36AD8-57AB-43B9-A699-80297366C115}" srcOrd="1" destOrd="0" parTransId="{21EE7C68-6EC0-4898-B6C4-C43D898814D4}" sibTransId="{B5C86C59-AE58-40F2-A4DC-115DABCB450D}"/>
    <dgm:cxn modelId="{EB11803A-64D2-463C-B751-53B960331B0B}" srcId="{A0E47970-CB91-4FF0-A7EB-7A7DD24DEDB3}" destId="{067A7536-7553-44F5-A4FA-6A9573BD3EB4}" srcOrd="2" destOrd="0" parTransId="{17D79867-CC6A-4092-AEBE-BBE98935C4C1}" sibTransId="{A2B253D1-F577-4246-BA90-063A001589A8}"/>
    <dgm:cxn modelId="{93AD0097-6D0C-4F61-868C-7D9C32D71EFB}" srcId="{A0E47970-CB91-4FF0-A7EB-7A7DD24DEDB3}" destId="{83B5BBE6-22CA-4BDD-BF7D-5E032CED1525}" srcOrd="0" destOrd="0" parTransId="{D9156942-0356-4E30-906D-380DA855ED50}" sibTransId="{2E3421D5-48E1-4703-9CC7-F6D22C1D9E10}"/>
    <dgm:cxn modelId="{5D7C096A-6252-40FA-97C6-9F0AFF36E3C9}" srcId="{661715B9-C039-496F-9D14-193B78ABB806}" destId="{398649C9-D5E4-4C13-A47A-4020943B2533}" srcOrd="1" destOrd="0" parTransId="{53BB93A8-EB30-46E4-8716-15149FA4FC49}" sibTransId="{DC189B15-509D-4A65-9C13-E5B7E7742FF2}"/>
    <dgm:cxn modelId="{F661137D-4D85-41C6-AA38-443A020440D6}" type="presOf" srcId="{067A7536-7553-44F5-A4FA-6A9573BD3EB4}" destId="{6AD6F9EE-134F-4132-84B3-969224B921CB}" srcOrd="0" destOrd="2" presId="urn:microsoft.com/office/officeart/2005/8/layout/hList1"/>
    <dgm:cxn modelId="{76350396-774D-4037-958B-81385D36B2B6}" srcId="{661715B9-C039-496F-9D14-193B78ABB806}" destId="{BD22C265-1A05-45EA-B7CF-9BD55E69FC83}" srcOrd="3" destOrd="0" parTransId="{455E0001-E7CF-4D6C-861A-4C924E01709F}" sibTransId="{2E487E1E-E7C2-42DA-978A-AA939B49376E}"/>
    <dgm:cxn modelId="{709C230F-F539-4B1C-A188-84ABD3F3A9CA}" type="presOf" srcId="{A0E47970-CB91-4FF0-A7EB-7A7DD24DEDB3}" destId="{2E8C7752-3465-42FA-BFAB-76BB787A465A}" srcOrd="0" destOrd="0" presId="urn:microsoft.com/office/officeart/2005/8/layout/hList1"/>
    <dgm:cxn modelId="{2E062F45-3928-48C5-9E64-CDB52DAAA95A}" srcId="{661715B9-C039-496F-9D14-193B78ABB806}" destId="{AD0A4A73-7E43-4CBB-900E-489478306AE5}" srcOrd="0" destOrd="0" parTransId="{6539C816-A42E-4C12-B8A9-AB21C9EE9C01}" sibTransId="{6A7D099E-2B1C-4B69-81BB-432810781ACA}"/>
    <dgm:cxn modelId="{9111758E-E24D-42E5-B012-FA68152B4640}" srcId="{661715B9-C039-496F-9D14-193B78ABB806}" destId="{FFAF02E0-490D-46E3-AEC3-0E7C47799F3A}" srcOrd="2" destOrd="0" parTransId="{D8A2EC54-C097-4766-917E-D48EB3F1B099}" sibTransId="{0476A7CE-BDB4-40D4-B492-DF270F2B4EDD}"/>
    <dgm:cxn modelId="{12485B67-040A-43AC-99F6-0BD4D51D6607}" srcId="{CA3EC913-2EFC-43DF-B507-FA41336D9354}" destId="{A0E47970-CB91-4FF0-A7EB-7A7DD24DEDB3}" srcOrd="0" destOrd="0" parTransId="{EB508549-27D7-4B96-91BF-CF4616543D95}" sibTransId="{EEDE1401-6795-4D4C-9BCC-6AB23AAFEC32}"/>
    <dgm:cxn modelId="{70C707E2-058B-4C72-8219-3A3D64EA80C1}" type="presOf" srcId="{661715B9-C039-496F-9D14-193B78ABB806}" destId="{FE033AAD-3F44-41D8-A0C6-AC91C00102B6}" srcOrd="0" destOrd="0" presId="urn:microsoft.com/office/officeart/2005/8/layout/hList1"/>
    <dgm:cxn modelId="{E03D0F64-6937-4C5E-A1BF-E366B4F1AD91}" srcId="{CA3EC913-2EFC-43DF-B507-FA41336D9354}" destId="{661715B9-C039-496F-9D14-193B78ABB806}" srcOrd="1" destOrd="0" parTransId="{064F28E7-043F-4763-9DD3-B3E6125C117A}" sibTransId="{65CF9AAB-B92C-4EAD-9F7A-56A154259409}"/>
    <dgm:cxn modelId="{BCAF8296-5612-4878-9CCF-FFE240822EA5}" type="presOf" srcId="{398649C9-D5E4-4C13-A47A-4020943B2533}" destId="{7B25D1E3-2098-4FBE-85C9-465CDB11895F}" srcOrd="0" destOrd="1" presId="urn:microsoft.com/office/officeart/2005/8/layout/hList1"/>
    <dgm:cxn modelId="{CC94C760-AFBB-4E74-AF28-938519DE6CBD}" type="presOf" srcId="{83B5BBE6-22CA-4BDD-BF7D-5E032CED1525}" destId="{6AD6F9EE-134F-4132-84B3-969224B921CB}" srcOrd="0" destOrd="0" presId="urn:microsoft.com/office/officeart/2005/8/layout/hList1"/>
    <dgm:cxn modelId="{05CCDD2C-29F9-486F-ABF8-095E63804247}" type="presOf" srcId="{BD22C265-1A05-45EA-B7CF-9BD55E69FC83}" destId="{7B25D1E3-2098-4FBE-85C9-465CDB11895F}" srcOrd="0" destOrd="3" presId="urn:microsoft.com/office/officeart/2005/8/layout/hList1"/>
    <dgm:cxn modelId="{873EE4F7-B774-4C41-AE96-EC44E256D4D9}" type="presOf" srcId="{AD0A4A73-7E43-4CBB-900E-489478306AE5}" destId="{7B25D1E3-2098-4FBE-85C9-465CDB11895F}" srcOrd="0" destOrd="0" presId="urn:microsoft.com/office/officeart/2005/8/layout/hList1"/>
    <dgm:cxn modelId="{4ECBB173-B0E5-4025-8270-2D4C5FF48DF6}" type="presOf" srcId="{CA3EC913-2EFC-43DF-B507-FA41336D9354}" destId="{11F64A3D-87A3-4951-946D-3ADA8C7202B1}" srcOrd="0" destOrd="0" presId="urn:microsoft.com/office/officeart/2005/8/layout/hList1"/>
    <dgm:cxn modelId="{5EB173B7-A214-4961-9E5E-D515B6ED562A}" type="presOf" srcId="{FFAF02E0-490D-46E3-AEC3-0E7C47799F3A}" destId="{7B25D1E3-2098-4FBE-85C9-465CDB11895F}" srcOrd="0" destOrd="2" presId="urn:microsoft.com/office/officeart/2005/8/layout/hList1"/>
    <dgm:cxn modelId="{D23BD22B-A3DB-4D2C-9146-17F1CD3F4A07}" type="presParOf" srcId="{11F64A3D-87A3-4951-946D-3ADA8C7202B1}" destId="{F2A9FC58-BA94-4904-8259-ABE755519AE1}" srcOrd="0" destOrd="0" presId="urn:microsoft.com/office/officeart/2005/8/layout/hList1"/>
    <dgm:cxn modelId="{86DBBBC6-97CE-4EAC-A40E-6381E2BA61B6}" type="presParOf" srcId="{F2A9FC58-BA94-4904-8259-ABE755519AE1}" destId="{2E8C7752-3465-42FA-BFAB-76BB787A465A}" srcOrd="0" destOrd="0" presId="urn:microsoft.com/office/officeart/2005/8/layout/hList1"/>
    <dgm:cxn modelId="{839A475B-875C-430A-B0B0-1EFCB3033AEC}" type="presParOf" srcId="{F2A9FC58-BA94-4904-8259-ABE755519AE1}" destId="{6AD6F9EE-134F-4132-84B3-969224B921CB}" srcOrd="1" destOrd="0" presId="urn:microsoft.com/office/officeart/2005/8/layout/hList1"/>
    <dgm:cxn modelId="{C439E7F6-BC7C-4370-A654-320F5A73B695}" type="presParOf" srcId="{11F64A3D-87A3-4951-946D-3ADA8C7202B1}" destId="{829A48FE-B8F3-4D63-B688-3617E7F6FE2B}" srcOrd="1" destOrd="0" presId="urn:microsoft.com/office/officeart/2005/8/layout/hList1"/>
    <dgm:cxn modelId="{7D8A6070-DA53-4B72-ACEB-6EDA6258A176}" type="presParOf" srcId="{11F64A3D-87A3-4951-946D-3ADA8C7202B1}" destId="{1B135B83-7FB8-4E6E-AE4E-308AADE6985D}" srcOrd="2" destOrd="0" presId="urn:microsoft.com/office/officeart/2005/8/layout/hList1"/>
    <dgm:cxn modelId="{34FFD179-1D74-455B-B95F-27CC719041C5}" type="presParOf" srcId="{1B135B83-7FB8-4E6E-AE4E-308AADE6985D}" destId="{FE033AAD-3F44-41D8-A0C6-AC91C00102B6}" srcOrd="0" destOrd="0" presId="urn:microsoft.com/office/officeart/2005/8/layout/hList1"/>
    <dgm:cxn modelId="{A73AB21A-46EC-4BBB-A8D4-B9A0B2409CC5}" type="presParOf" srcId="{1B135B83-7FB8-4E6E-AE4E-308AADE6985D}" destId="{7B25D1E3-2098-4FBE-85C9-465CDB118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EC913-2EFC-43DF-B507-FA41336D93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E47970-CB91-4FF0-A7EB-7A7DD24DEDB3}">
      <dgm:prSet phldrT="[Text]" custT="1"/>
      <dgm:spPr>
        <a:solidFill>
          <a:schemeClr val="tx1">
            <a:lumMod val="75000"/>
            <a:lumOff val="25000"/>
          </a:schemeClr>
        </a:solidFill>
        <a:ln>
          <a:solidFill>
            <a:schemeClr val="tx1"/>
          </a:solidFill>
        </a:ln>
      </dgm:spPr>
      <dgm:t>
        <a:bodyPr/>
        <a:lstStyle/>
        <a:p>
          <a:r>
            <a:rPr lang="en-US" sz="1600" b="1" dirty="0" smtClean="0"/>
            <a:t>Not PBS</a:t>
          </a:r>
          <a:endParaRPr lang="en-US" sz="1600" b="1" dirty="0"/>
        </a:p>
      </dgm:t>
    </dgm:pt>
    <dgm:pt modelId="{EB508549-27D7-4B96-91BF-CF4616543D95}" type="parTrans" cxnId="{12485B67-040A-43AC-99F6-0BD4D51D6607}">
      <dgm:prSet/>
      <dgm:spPr/>
      <dgm:t>
        <a:bodyPr/>
        <a:lstStyle/>
        <a:p>
          <a:endParaRPr lang="en-US"/>
        </a:p>
      </dgm:t>
    </dgm:pt>
    <dgm:pt modelId="{EEDE1401-6795-4D4C-9BCC-6AB23AAFEC32}" type="sibTrans" cxnId="{12485B67-040A-43AC-99F6-0BD4D51D6607}">
      <dgm:prSet/>
      <dgm:spPr/>
      <dgm:t>
        <a:bodyPr/>
        <a:lstStyle/>
        <a:p>
          <a:endParaRPr lang="en-US"/>
        </a:p>
      </dgm:t>
    </dgm:pt>
    <dgm:pt modelId="{83B5BBE6-22CA-4BDD-BF7D-5E032CED1525}">
      <dgm:prSet phldrT="[Text]" custT="1"/>
      <dgm:spPr>
        <a:solidFill>
          <a:schemeClr val="bg1">
            <a:lumMod val="50000"/>
            <a:alpha val="90000"/>
          </a:schemeClr>
        </a:solidFill>
      </dgm:spPr>
      <dgm:t>
        <a:bodyPr/>
        <a:lstStyle/>
        <a:p>
          <a:pPr algn="l"/>
          <a:endParaRPr lang="en-US" sz="1800" dirty="0"/>
        </a:p>
      </dgm:t>
    </dgm:pt>
    <dgm:pt modelId="{D9156942-0356-4E30-906D-380DA855ED50}" type="parTrans" cxnId="{93AD0097-6D0C-4F61-868C-7D9C32D71EFB}">
      <dgm:prSet/>
      <dgm:spPr/>
      <dgm:t>
        <a:bodyPr/>
        <a:lstStyle/>
        <a:p>
          <a:endParaRPr lang="en-US"/>
        </a:p>
      </dgm:t>
    </dgm:pt>
    <dgm:pt modelId="{2E3421D5-48E1-4703-9CC7-F6D22C1D9E10}" type="sibTrans" cxnId="{93AD0097-6D0C-4F61-868C-7D9C32D71EFB}">
      <dgm:prSet/>
      <dgm:spPr/>
      <dgm:t>
        <a:bodyPr/>
        <a:lstStyle/>
        <a:p>
          <a:endParaRPr lang="en-US"/>
        </a:p>
      </dgm:t>
    </dgm:pt>
    <dgm:pt modelId="{661715B9-C039-496F-9D14-193B78ABB806}">
      <dgm:prSet phldrT="[Text]" custT="1"/>
      <dgm:spPr/>
      <dgm:t>
        <a:bodyPr/>
        <a:lstStyle/>
        <a:p>
          <a:r>
            <a:rPr lang="en-US" sz="1600" b="1" dirty="0" smtClean="0"/>
            <a:t>Good PBS</a:t>
          </a:r>
          <a:endParaRPr lang="en-US" sz="1600" b="1" dirty="0"/>
        </a:p>
      </dgm:t>
    </dgm:pt>
    <dgm:pt modelId="{064F28E7-043F-4763-9DD3-B3E6125C117A}" type="parTrans" cxnId="{E03D0F64-6937-4C5E-A1BF-E366B4F1AD91}">
      <dgm:prSet/>
      <dgm:spPr/>
      <dgm:t>
        <a:bodyPr/>
        <a:lstStyle/>
        <a:p>
          <a:endParaRPr lang="en-US"/>
        </a:p>
      </dgm:t>
    </dgm:pt>
    <dgm:pt modelId="{65CF9AAB-B92C-4EAD-9F7A-56A154259409}" type="sibTrans" cxnId="{E03D0F64-6937-4C5E-A1BF-E366B4F1AD91}">
      <dgm:prSet/>
      <dgm:spPr/>
      <dgm:t>
        <a:bodyPr/>
        <a:lstStyle/>
        <a:p>
          <a:endParaRPr lang="en-US"/>
        </a:p>
      </dgm:t>
    </dgm:pt>
    <dgm:pt modelId="{AD0A4A73-7E43-4CBB-900E-489478306AE5}">
      <dgm:prSet phldrT="[Text]" custT="1"/>
      <dgm:spPr/>
      <dgm:t>
        <a:bodyPr/>
        <a:lstStyle/>
        <a:p>
          <a:endParaRPr lang="en-US" sz="1800" dirty="0"/>
        </a:p>
      </dgm:t>
    </dgm:pt>
    <dgm:pt modelId="{6539C816-A42E-4C12-B8A9-AB21C9EE9C01}" type="parTrans" cxnId="{2E062F45-3928-48C5-9E64-CDB52DAAA95A}">
      <dgm:prSet/>
      <dgm:spPr/>
      <dgm:t>
        <a:bodyPr/>
        <a:lstStyle/>
        <a:p>
          <a:endParaRPr lang="en-US"/>
        </a:p>
      </dgm:t>
    </dgm:pt>
    <dgm:pt modelId="{6A7D099E-2B1C-4B69-81BB-432810781ACA}" type="sibTrans" cxnId="{2E062F45-3928-48C5-9E64-CDB52DAAA95A}">
      <dgm:prSet/>
      <dgm:spPr/>
      <dgm:t>
        <a:bodyPr/>
        <a:lstStyle/>
        <a:p>
          <a:endParaRPr lang="en-US"/>
        </a:p>
      </dgm:t>
    </dgm:pt>
    <dgm:pt modelId="{11F64A3D-87A3-4951-946D-3ADA8C7202B1}" type="pres">
      <dgm:prSet presAssocID="{CA3EC913-2EFC-43DF-B507-FA41336D9354}" presName="Name0" presStyleCnt="0">
        <dgm:presLayoutVars>
          <dgm:dir/>
          <dgm:animLvl val="lvl"/>
          <dgm:resizeHandles val="exact"/>
        </dgm:presLayoutVars>
      </dgm:prSet>
      <dgm:spPr/>
      <dgm:t>
        <a:bodyPr/>
        <a:lstStyle/>
        <a:p>
          <a:endParaRPr lang="en-GB"/>
        </a:p>
      </dgm:t>
    </dgm:pt>
    <dgm:pt modelId="{F2A9FC58-BA94-4904-8259-ABE755519AE1}" type="pres">
      <dgm:prSet presAssocID="{A0E47970-CB91-4FF0-A7EB-7A7DD24DEDB3}" presName="composite" presStyleCnt="0"/>
      <dgm:spPr/>
    </dgm:pt>
    <dgm:pt modelId="{2E8C7752-3465-42FA-BFAB-76BB787A465A}" type="pres">
      <dgm:prSet presAssocID="{A0E47970-CB91-4FF0-A7EB-7A7DD24DEDB3}" presName="parTx" presStyleLbl="alignNode1" presStyleIdx="0" presStyleCnt="2" custLinFactNeighborX="778" custLinFactNeighborY="-288">
        <dgm:presLayoutVars>
          <dgm:chMax val="0"/>
          <dgm:chPref val="0"/>
          <dgm:bulletEnabled val="1"/>
        </dgm:presLayoutVars>
      </dgm:prSet>
      <dgm:spPr/>
      <dgm:t>
        <a:bodyPr/>
        <a:lstStyle/>
        <a:p>
          <a:endParaRPr lang="en-US"/>
        </a:p>
      </dgm:t>
    </dgm:pt>
    <dgm:pt modelId="{6AD6F9EE-134F-4132-84B3-969224B921CB}" type="pres">
      <dgm:prSet presAssocID="{A0E47970-CB91-4FF0-A7EB-7A7DD24DEDB3}" presName="desTx" presStyleLbl="alignAccFollowNode1" presStyleIdx="0" presStyleCnt="2">
        <dgm:presLayoutVars>
          <dgm:bulletEnabled val="1"/>
        </dgm:presLayoutVars>
      </dgm:prSet>
      <dgm:spPr/>
      <dgm:t>
        <a:bodyPr/>
        <a:lstStyle/>
        <a:p>
          <a:endParaRPr lang="en-US"/>
        </a:p>
      </dgm:t>
    </dgm:pt>
    <dgm:pt modelId="{829A48FE-B8F3-4D63-B688-3617E7F6FE2B}" type="pres">
      <dgm:prSet presAssocID="{EEDE1401-6795-4D4C-9BCC-6AB23AAFEC32}" presName="space" presStyleCnt="0"/>
      <dgm:spPr/>
    </dgm:pt>
    <dgm:pt modelId="{1B135B83-7FB8-4E6E-AE4E-308AADE6985D}" type="pres">
      <dgm:prSet presAssocID="{661715B9-C039-496F-9D14-193B78ABB806}" presName="composite" presStyleCnt="0"/>
      <dgm:spPr/>
    </dgm:pt>
    <dgm:pt modelId="{FE033AAD-3F44-41D8-A0C6-AC91C00102B6}" type="pres">
      <dgm:prSet presAssocID="{661715B9-C039-496F-9D14-193B78ABB806}" presName="parTx" presStyleLbl="alignNode1" presStyleIdx="1" presStyleCnt="2">
        <dgm:presLayoutVars>
          <dgm:chMax val="0"/>
          <dgm:chPref val="0"/>
          <dgm:bulletEnabled val="1"/>
        </dgm:presLayoutVars>
      </dgm:prSet>
      <dgm:spPr/>
      <dgm:t>
        <a:bodyPr/>
        <a:lstStyle/>
        <a:p>
          <a:endParaRPr lang="en-US"/>
        </a:p>
      </dgm:t>
    </dgm:pt>
    <dgm:pt modelId="{7B25D1E3-2098-4FBE-85C9-465CDB11895F}" type="pres">
      <dgm:prSet presAssocID="{661715B9-C039-496F-9D14-193B78ABB806}" presName="desTx" presStyleLbl="alignAccFollowNode1" presStyleIdx="1" presStyleCnt="2">
        <dgm:presLayoutVars>
          <dgm:bulletEnabled val="1"/>
        </dgm:presLayoutVars>
      </dgm:prSet>
      <dgm:spPr/>
      <dgm:t>
        <a:bodyPr/>
        <a:lstStyle/>
        <a:p>
          <a:endParaRPr lang="en-US"/>
        </a:p>
      </dgm:t>
    </dgm:pt>
  </dgm:ptLst>
  <dgm:cxnLst>
    <dgm:cxn modelId="{2E062F45-3928-48C5-9E64-CDB52DAAA95A}" srcId="{661715B9-C039-496F-9D14-193B78ABB806}" destId="{AD0A4A73-7E43-4CBB-900E-489478306AE5}" srcOrd="0" destOrd="0" parTransId="{6539C816-A42E-4C12-B8A9-AB21C9EE9C01}" sibTransId="{6A7D099E-2B1C-4B69-81BB-432810781ACA}"/>
    <dgm:cxn modelId="{709C230F-F539-4B1C-A188-84ABD3F3A9CA}" type="presOf" srcId="{A0E47970-CB91-4FF0-A7EB-7A7DD24DEDB3}" destId="{2E8C7752-3465-42FA-BFAB-76BB787A465A}" srcOrd="0" destOrd="0" presId="urn:microsoft.com/office/officeart/2005/8/layout/hList1"/>
    <dgm:cxn modelId="{4ECBB173-B0E5-4025-8270-2D4C5FF48DF6}" type="presOf" srcId="{CA3EC913-2EFC-43DF-B507-FA41336D9354}" destId="{11F64A3D-87A3-4951-946D-3ADA8C7202B1}" srcOrd="0" destOrd="0" presId="urn:microsoft.com/office/officeart/2005/8/layout/hList1"/>
    <dgm:cxn modelId="{CC94C760-AFBB-4E74-AF28-938519DE6CBD}" type="presOf" srcId="{83B5BBE6-22CA-4BDD-BF7D-5E032CED1525}" destId="{6AD6F9EE-134F-4132-84B3-969224B921CB}" srcOrd="0" destOrd="0" presId="urn:microsoft.com/office/officeart/2005/8/layout/hList1"/>
    <dgm:cxn modelId="{12485B67-040A-43AC-99F6-0BD4D51D6607}" srcId="{CA3EC913-2EFC-43DF-B507-FA41336D9354}" destId="{A0E47970-CB91-4FF0-A7EB-7A7DD24DEDB3}" srcOrd="0" destOrd="0" parTransId="{EB508549-27D7-4B96-91BF-CF4616543D95}" sibTransId="{EEDE1401-6795-4D4C-9BCC-6AB23AAFEC32}"/>
    <dgm:cxn modelId="{70C707E2-058B-4C72-8219-3A3D64EA80C1}" type="presOf" srcId="{661715B9-C039-496F-9D14-193B78ABB806}" destId="{FE033AAD-3F44-41D8-A0C6-AC91C00102B6}" srcOrd="0" destOrd="0" presId="urn:microsoft.com/office/officeart/2005/8/layout/hList1"/>
    <dgm:cxn modelId="{93AD0097-6D0C-4F61-868C-7D9C32D71EFB}" srcId="{A0E47970-CB91-4FF0-A7EB-7A7DD24DEDB3}" destId="{83B5BBE6-22CA-4BDD-BF7D-5E032CED1525}" srcOrd="0" destOrd="0" parTransId="{D9156942-0356-4E30-906D-380DA855ED50}" sibTransId="{2E3421D5-48E1-4703-9CC7-F6D22C1D9E10}"/>
    <dgm:cxn modelId="{873EE4F7-B774-4C41-AE96-EC44E256D4D9}" type="presOf" srcId="{AD0A4A73-7E43-4CBB-900E-489478306AE5}" destId="{7B25D1E3-2098-4FBE-85C9-465CDB11895F}" srcOrd="0" destOrd="0" presId="urn:microsoft.com/office/officeart/2005/8/layout/hList1"/>
    <dgm:cxn modelId="{E03D0F64-6937-4C5E-A1BF-E366B4F1AD91}" srcId="{CA3EC913-2EFC-43DF-B507-FA41336D9354}" destId="{661715B9-C039-496F-9D14-193B78ABB806}" srcOrd="1" destOrd="0" parTransId="{064F28E7-043F-4763-9DD3-B3E6125C117A}" sibTransId="{65CF9AAB-B92C-4EAD-9F7A-56A154259409}"/>
    <dgm:cxn modelId="{D23BD22B-A3DB-4D2C-9146-17F1CD3F4A07}" type="presParOf" srcId="{11F64A3D-87A3-4951-946D-3ADA8C7202B1}" destId="{F2A9FC58-BA94-4904-8259-ABE755519AE1}" srcOrd="0" destOrd="0" presId="urn:microsoft.com/office/officeart/2005/8/layout/hList1"/>
    <dgm:cxn modelId="{86DBBBC6-97CE-4EAC-A40E-6381E2BA61B6}" type="presParOf" srcId="{F2A9FC58-BA94-4904-8259-ABE755519AE1}" destId="{2E8C7752-3465-42FA-BFAB-76BB787A465A}" srcOrd="0" destOrd="0" presId="urn:microsoft.com/office/officeart/2005/8/layout/hList1"/>
    <dgm:cxn modelId="{839A475B-875C-430A-B0B0-1EFCB3033AEC}" type="presParOf" srcId="{F2A9FC58-BA94-4904-8259-ABE755519AE1}" destId="{6AD6F9EE-134F-4132-84B3-969224B921CB}" srcOrd="1" destOrd="0" presId="urn:microsoft.com/office/officeart/2005/8/layout/hList1"/>
    <dgm:cxn modelId="{C439E7F6-BC7C-4370-A654-320F5A73B695}" type="presParOf" srcId="{11F64A3D-87A3-4951-946D-3ADA8C7202B1}" destId="{829A48FE-B8F3-4D63-B688-3617E7F6FE2B}" srcOrd="1" destOrd="0" presId="urn:microsoft.com/office/officeart/2005/8/layout/hList1"/>
    <dgm:cxn modelId="{7D8A6070-DA53-4B72-ACEB-6EDA6258A176}" type="presParOf" srcId="{11F64A3D-87A3-4951-946D-3ADA8C7202B1}" destId="{1B135B83-7FB8-4E6E-AE4E-308AADE6985D}" srcOrd="2" destOrd="0" presId="urn:microsoft.com/office/officeart/2005/8/layout/hList1"/>
    <dgm:cxn modelId="{34FFD179-1D74-455B-B95F-27CC719041C5}" type="presParOf" srcId="{1B135B83-7FB8-4E6E-AE4E-308AADE6985D}" destId="{FE033AAD-3F44-41D8-A0C6-AC91C00102B6}" srcOrd="0" destOrd="0" presId="urn:microsoft.com/office/officeart/2005/8/layout/hList1"/>
    <dgm:cxn modelId="{A73AB21A-46EC-4BBB-A8D4-B9A0B2409CC5}" type="presParOf" srcId="{1B135B83-7FB8-4E6E-AE4E-308AADE6985D}" destId="{7B25D1E3-2098-4FBE-85C9-465CDB118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EC913-2EFC-43DF-B507-FA41336D93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E47970-CB91-4FF0-A7EB-7A7DD24DEDB3}">
      <dgm:prSet phldrT="[Text]" custT="1"/>
      <dgm:spPr>
        <a:solidFill>
          <a:schemeClr val="tx1">
            <a:lumMod val="75000"/>
            <a:lumOff val="25000"/>
          </a:schemeClr>
        </a:solidFill>
        <a:ln>
          <a:solidFill>
            <a:schemeClr val="tx1"/>
          </a:solidFill>
        </a:ln>
      </dgm:spPr>
      <dgm:t>
        <a:bodyPr/>
        <a:lstStyle/>
        <a:p>
          <a:r>
            <a:rPr lang="en-US" sz="1600" b="1" dirty="0" smtClean="0"/>
            <a:t>Not PBS</a:t>
          </a:r>
          <a:endParaRPr lang="en-US" sz="1600" b="1" dirty="0"/>
        </a:p>
      </dgm:t>
    </dgm:pt>
    <dgm:pt modelId="{EB508549-27D7-4B96-91BF-CF4616543D95}" type="parTrans" cxnId="{12485B67-040A-43AC-99F6-0BD4D51D6607}">
      <dgm:prSet/>
      <dgm:spPr/>
      <dgm:t>
        <a:bodyPr/>
        <a:lstStyle/>
        <a:p>
          <a:endParaRPr lang="en-US"/>
        </a:p>
      </dgm:t>
    </dgm:pt>
    <dgm:pt modelId="{EEDE1401-6795-4D4C-9BCC-6AB23AAFEC32}" type="sibTrans" cxnId="{12485B67-040A-43AC-99F6-0BD4D51D6607}">
      <dgm:prSet/>
      <dgm:spPr/>
      <dgm:t>
        <a:bodyPr/>
        <a:lstStyle/>
        <a:p>
          <a:endParaRPr lang="en-US"/>
        </a:p>
      </dgm:t>
    </dgm:pt>
    <dgm:pt modelId="{661715B9-C039-496F-9D14-193B78ABB806}">
      <dgm:prSet phldrT="[Text]" custT="1"/>
      <dgm:spPr/>
      <dgm:t>
        <a:bodyPr/>
        <a:lstStyle/>
        <a:p>
          <a:r>
            <a:rPr lang="en-US" sz="1600" b="1" dirty="0" smtClean="0"/>
            <a:t>Good PBS</a:t>
          </a:r>
          <a:endParaRPr lang="en-US" sz="1600" b="1" dirty="0"/>
        </a:p>
      </dgm:t>
    </dgm:pt>
    <dgm:pt modelId="{064F28E7-043F-4763-9DD3-B3E6125C117A}" type="parTrans" cxnId="{E03D0F64-6937-4C5E-A1BF-E366B4F1AD91}">
      <dgm:prSet/>
      <dgm:spPr/>
      <dgm:t>
        <a:bodyPr/>
        <a:lstStyle/>
        <a:p>
          <a:endParaRPr lang="en-US"/>
        </a:p>
      </dgm:t>
    </dgm:pt>
    <dgm:pt modelId="{65CF9AAB-B92C-4EAD-9F7A-56A154259409}" type="sibTrans" cxnId="{E03D0F64-6937-4C5E-A1BF-E366B4F1AD91}">
      <dgm:prSet/>
      <dgm:spPr/>
      <dgm:t>
        <a:bodyPr/>
        <a:lstStyle/>
        <a:p>
          <a:endParaRPr lang="en-US"/>
        </a:p>
      </dgm:t>
    </dgm:pt>
    <dgm:pt modelId="{CF778FE2-56A2-4ABF-B5B1-57A620B9EC09}">
      <dgm:prSet/>
      <dgm:spPr/>
      <dgm:t>
        <a:bodyPr/>
        <a:lstStyle/>
        <a:p>
          <a:r>
            <a:rPr lang="en-GB" dirty="0" smtClean="0"/>
            <a:t>Belief that people “understand everything we say” and so we don’t need to adapt our communication styles</a:t>
          </a:r>
          <a:endParaRPr lang="en-GB" dirty="0"/>
        </a:p>
      </dgm:t>
    </dgm:pt>
    <dgm:pt modelId="{E3519750-8701-4FF5-9ADC-2F11A48EDEA8}" type="parTrans" cxnId="{AE932E60-80CE-4B5E-8CF1-A2EC12212F65}">
      <dgm:prSet/>
      <dgm:spPr/>
      <dgm:t>
        <a:bodyPr/>
        <a:lstStyle/>
        <a:p>
          <a:endParaRPr lang="en-US"/>
        </a:p>
      </dgm:t>
    </dgm:pt>
    <dgm:pt modelId="{08EA2484-1FBA-4E79-9761-4CB9B4064A9F}" type="sibTrans" cxnId="{AE932E60-80CE-4B5E-8CF1-A2EC12212F65}">
      <dgm:prSet/>
      <dgm:spPr/>
      <dgm:t>
        <a:bodyPr/>
        <a:lstStyle/>
        <a:p>
          <a:endParaRPr lang="en-US"/>
        </a:p>
      </dgm:t>
    </dgm:pt>
    <dgm:pt modelId="{989A655D-4959-45BA-A772-AAFAF482A3A6}">
      <dgm:prSet/>
      <dgm:spPr/>
      <dgm:t>
        <a:bodyPr/>
        <a:lstStyle/>
        <a:p>
          <a:r>
            <a:rPr lang="en-GB" dirty="0" smtClean="0"/>
            <a:t>Reliance on verbal communication people are considered ‘non-compliant’ when they don’t understand</a:t>
          </a:r>
          <a:endParaRPr lang="en-GB" dirty="0"/>
        </a:p>
      </dgm:t>
    </dgm:pt>
    <dgm:pt modelId="{2DF64EB9-A19A-4F65-BC22-A7B88DDC8B3B}" type="parTrans" cxnId="{85A0EA14-1C45-4E47-958A-03BFC12C7591}">
      <dgm:prSet/>
      <dgm:spPr/>
      <dgm:t>
        <a:bodyPr/>
        <a:lstStyle/>
        <a:p>
          <a:endParaRPr lang="en-US"/>
        </a:p>
      </dgm:t>
    </dgm:pt>
    <dgm:pt modelId="{439ACD90-CBF4-4E8E-8FB1-6B312C82843F}" type="sibTrans" cxnId="{85A0EA14-1C45-4E47-958A-03BFC12C7591}">
      <dgm:prSet/>
      <dgm:spPr/>
      <dgm:t>
        <a:bodyPr/>
        <a:lstStyle/>
        <a:p>
          <a:endParaRPr lang="en-US"/>
        </a:p>
      </dgm:t>
    </dgm:pt>
    <dgm:pt modelId="{A3677702-E42A-476F-9994-18C21CCA893B}">
      <dgm:prSet/>
      <dgm:spPr/>
      <dgm:t>
        <a:bodyPr/>
        <a:lstStyle/>
        <a:p>
          <a:r>
            <a:rPr lang="en-GB" dirty="0" smtClean="0"/>
            <a:t>Total or inclusive communication is not used (</a:t>
          </a:r>
          <a:r>
            <a:rPr lang="en-GB" dirty="0" err="1" smtClean="0"/>
            <a:t>eg</a:t>
          </a:r>
          <a:r>
            <a:rPr lang="en-GB" dirty="0" smtClean="0"/>
            <a:t> signs, gestures, photos, pictures)</a:t>
          </a:r>
          <a:endParaRPr lang="en-GB" dirty="0"/>
        </a:p>
      </dgm:t>
    </dgm:pt>
    <dgm:pt modelId="{EE95E153-EB43-47A6-9838-0420D8C7A981}" type="parTrans" cxnId="{F093A535-E81F-4CF1-B080-6263C6AD91BA}">
      <dgm:prSet/>
      <dgm:spPr/>
      <dgm:t>
        <a:bodyPr/>
        <a:lstStyle/>
        <a:p>
          <a:endParaRPr lang="en-US"/>
        </a:p>
      </dgm:t>
    </dgm:pt>
    <dgm:pt modelId="{960B5BCC-43B5-4C01-A466-277CB7852E69}" type="sibTrans" cxnId="{F093A535-E81F-4CF1-B080-6263C6AD91BA}">
      <dgm:prSet/>
      <dgm:spPr/>
      <dgm:t>
        <a:bodyPr/>
        <a:lstStyle/>
        <a:p>
          <a:endParaRPr lang="en-US"/>
        </a:p>
      </dgm:t>
    </dgm:pt>
    <dgm:pt modelId="{D2C4B0B9-CF6A-4D2D-81E4-3EF07B4C3E12}">
      <dgm:prSet/>
      <dgm:spPr/>
      <dgm:t>
        <a:bodyPr/>
        <a:lstStyle/>
        <a:p>
          <a:r>
            <a:rPr lang="en-GB" dirty="0" smtClean="0"/>
            <a:t>Staff and other carers can describe the difficulties in understanding and communicating that supported people have and what they do to support this</a:t>
          </a:r>
          <a:endParaRPr lang="en-GB" dirty="0"/>
        </a:p>
      </dgm:t>
    </dgm:pt>
    <dgm:pt modelId="{C3215D59-135B-4059-BA9B-937BE969F926}" type="parTrans" cxnId="{87E619AB-4D8D-4375-ACB5-375C7B50B862}">
      <dgm:prSet/>
      <dgm:spPr/>
      <dgm:t>
        <a:bodyPr/>
        <a:lstStyle/>
        <a:p>
          <a:endParaRPr lang="en-US"/>
        </a:p>
      </dgm:t>
    </dgm:pt>
    <dgm:pt modelId="{49D4C427-C147-4629-8EC8-CBE9E6A7B42B}" type="sibTrans" cxnId="{87E619AB-4D8D-4375-ACB5-375C7B50B862}">
      <dgm:prSet/>
      <dgm:spPr/>
      <dgm:t>
        <a:bodyPr/>
        <a:lstStyle/>
        <a:p>
          <a:endParaRPr lang="en-US"/>
        </a:p>
      </dgm:t>
    </dgm:pt>
    <dgm:pt modelId="{69B3E368-1C02-4853-B6BA-C7ADD77AA33F}">
      <dgm:prSet/>
      <dgm:spPr/>
      <dgm:t>
        <a:bodyPr/>
        <a:lstStyle/>
        <a:p>
          <a:r>
            <a:rPr lang="en-GB" dirty="0" smtClean="0"/>
            <a:t>Total or inclusive communication is seen being used regularly and frequently (</a:t>
          </a:r>
          <a:r>
            <a:rPr lang="en-GB" dirty="0" err="1" smtClean="0"/>
            <a:t>eg</a:t>
          </a:r>
          <a:r>
            <a:rPr lang="en-GB" dirty="0" smtClean="0"/>
            <a:t> signing, pictures, photos, gestures, facial expression)</a:t>
          </a:r>
          <a:endParaRPr lang="en-GB" dirty="0"/>
        </a:p>
      </dgm:t>
    </dgm:pt>
    <dgm:pt modelId="{C1C694A0-031B-4BD8-97B9-F7C91AC3F1C6}" type="parTrans" cxnId="{1DE6051A-3DDC-4AE2-8119-5A4A33698C7D}">
      <dgm:prSet/>
      <dgm:spPr/>
      <dgm:t>
        <a:bodyPr/>
        <a:lstStyle/>
        <a:p>
          <a:endParaRPr lang="en-US"/>
        </a:p>
      </dgm:t>
    </dgm:pt>
    <dgm:pt modelId="{FFD4EEAB-1275-4277-A169-0B25FAF1D85F}" type="sibTrans" cxnId="{1DE6051A-3DDC-4AE2-8119-5A4A33698C7D}">
      <dgm:prSet/>
      <dgm:spPr/>
      <dgm:t>
        <a:bodyPr/>
        <a:lstStyle/>
        <a:p>
          <a:endParaRPr lang="en-US"/>
        </a:p>
      </dgm:t>
    </dgm:pt>
    <dgm:pt modelId="{183AA034-C8C8-47F1-AD76-802CD48A21CE}">
      <dgm:prSet/>
      <dgm:spPr/>
      <dgm:t>
        <a:bodyPr/>
        <a:lstStyle/>
        <a:p>
          <a:r>
            <a:rPr lang="en-GB" dirty="0" smtClean="0"/>
            <a:t> Specific tools are used to support people’s communication and choice making (</a:t>
          </a:r>
          <a:r>
            <a:rPr lang="en-GB" dirty="0" err="1" smtClean="0"/>
            <a:t>eg</a:t>
          </a:r>
          <a:r>
            <a:rPr lang="en-GB" dirty="0" smtClean="0"/>
            <a:t> photos, pictures, drawing, high tech aids and iPads) routinely in most situations</a:t>
          </a:r>
          <a:endParaRPr lang="en-GB" dirty="0"/>
        </a:p>
      </dgm:t>
    </dgm:pt>
    <dgm:pt modelId="{EC9BDF00-E824-4C1D-8636-DD67A2CF734D}" type="parTrans" cxnId="{B0C79D86-2173-4DAA-8B74-4177AD67EE1A}">
      <dgm:prSet/>
      <dgm:spPr/>
      <dgm:t>
        <a:bodyPr/>
        <a:lstStyle/>
        <a:p>
          <a:endParaRPr lang="en-US"/>
        </a:p>
      </dgm:t>
    </dgm:pt>
    <dgm:pt modelId="{D8EC7F63-DA4F-4B42-85B1-5775D588D05F}" type="sibTrans" cxnId="{B0C79D86-2173-4DAA-8B74-4177AD67EE1A}">
      <dgm:prSet/>
      <dgm:spPr/>
      <dgm:t>
        <a:bodyPr/>
        <a:lstStyle/>
        <a:p>
          <a:endParaRPr lang="en-US"/>
        </a:p>
      </dgm:t>
    </dgm:pt>
    <dgm:pt modelId="{11F64A3D-87A3-4951-946D-3ADA8C7202B1}" type="pres">
      <dgm:prSet presAssocID="{CA3EC913-2EFC-43DF-B507-FA41336D9354}" presName="Name0" presStyleCnt="0">
        <dgm:presLayoutVars>
          <dgm:dir/>
          <dgm:animLvl val="lvl"/>
          <dgm:resizeHandles val="exact"/>
        </dgm:presLayoutVars>
      </dgm:prSet>
      <dgm:spPr/>
      <dgm:t>
        <a:bodyPr/>
        <a:lstStyle/>
        <a:p>
          <a:endParaRPr lang="en-GB"/>
        </a:p>
      </dgm:t>
    </dgm:pt>
    <dgm:pt modelId="{F2A9FC58-BA94-4904-8259-ABE755519AE1}" type="pres">
      <dgm:prSet presAssocID="{A0E47970-CB91-4FF0-A7EB-7A7DD24DEDB3}" presName="composite" presStyleCnt="0"/>
      <dgm:spPr/>
    </dgm:pt>
    <dgm:pt modelId="{2E8C7752-3465-42FA-BFAB-76BB787A465A}" type="pres">
      <dgm:prSet presAssocID="{A0E47970-CB91-4FF0-A7EB-7A7DD24DEDB3}" presName="parTx" presStyleLbl="alignNode1" presStyleIdx="0" presStyleCnt="2" custLinFactNeighborX="778" custLinFactNeighborY="-288">
        <dgm:presLayoutVars>
          <dgm:chMax val="0"/>
          <dgm:chPref val="0"/>
          <dgm:bulletEnabled val="1"/>
        </dgm:presLayoutVars>
      </dgm:prSet>
      <dgm:spPr/>
      <dgm:t>
        <a:bodyPr/>
        <a:lstStyle/>
        <a:p>
          <a:endParaRPr lang="en-US"/>
        </a:p>
      </dgm:t>
    </dgm:pt>
    <dgm:pt modelId="{6AD6F9EE-134F-4132-84B3-969224B921CB}" type="pres">
      <dgm:prSet presAssocID="{A0E47970-CB91-4FF0-A7EB-7A7DD24DEDB3}" presName="desTx" presStyleLbl="alignAccFollowNode1" presStyleIdx="0" presStyleCnt="2">
        <dgm:presLayoutVars>
          <dgm:bulletEnabled val="1"/>
        </dgm:presLayoutVars>
      </dgm:prSet>
      <dgm:spPr/>
      <dgm:t>
        <a:bodyPr/>
        <a:lstStyle/>
        <a:p>
          <a:endParaRPr lang="en-US"/>
        </a:p>
      </dgm:t>
    </dgm:pt>
    <dgm:pt modelId="{829A48FE-B8F3-4D63-B688-3617E7F6FE2B}" type="pres">
      <dgm:prSet presAssocID="{EEDE1401-6795-4D4C-9BCC-6AB23AAFEC32}" presName="space" presStyleCnt="0"/>
      <dgm:spPr/>
    </dgm:pt>
    <dgm:pt modelId="{1B135B83-7FB8-4E6E-AE4E-308AADE6985D}" type="pres">
      <dgm:prSet presAssocID="{661715B9-C039-496F-9D14-193B78ABB806}" presName="composite" presStyleCnt="0"/>
      <dgm:spPr/>
    </dgm:pt>
    <dgm:pt modelId="{FE033AAD-3F44-41D8-A0C6-AC91C00102B6}" type="pres">
      <dgm:prSet presAssocID="{661715B9-C039-496F-9D14-193B78ABB806}" presName="parTx" presStyleLbl="alignNode1" presStyleIdx="1" presStyleCnt="2">
        <dgm:presLayoutVars>
          <dgm:chMax val="0"/>
          <dgm:chPref val="0"/>
          <dgm:bulletEnabled val="1"/>
        </dgm:presLayoutVars>
      </dgm:prSet>
      <dgm:spPr/>
      <dgm:t>
        <a:bodyPr/>
        <a:lstStyle/>
        <a:p>
          <a:endParaRPr lang="en-US"/>
        </a:p>
      </dgm:t>
    </dgm:pt>
    <dgm:pt modelId="{7B25D1E3-2098-4FBE-85C9-465CDB11895F}" type="pres">
      <dgm:prSet presAssocID="{661715B9-C039-496F-9D14-193B78ABB806}" presName="desTx" presStyleLbl="alignAccFollowNode1" presStyleIdx="1" presStyleCnt="2">
        <dgm:presLayoutVars>
          <dgm:bulletEnabled val="1"/>
        </dgm:presLayoutVars>
      </dgm:prSet>
      <dgm:spPr/>
      <dgm:t>
        <a:bodyPr/>
        <a:lstStyle/>
        <a:p>
          <a:endParaRPr lang="en-US"/>
        </a:p>
      </dgm:t>
    </dgm:pt>
  </dgm:ptLst>
  <dgm:cxnLst>
    <dgm:cxn modelId="{730C00E4-20B2-402D-B990-F7B59B9C021D}" type="presOf" srcId="{989A655D-4959-45BA-A772-AAFAF482A3A6}" destId="{6AD6F9EE-134F-4132-84B3-969224B921CB}" srcOrd="0" destOrd="1" presId="urn:microsoft.com/office/officeart/2005/8/layout/hList1"/>
    <dgm:cxn modelId="{87E619AB-4D8D-4375-ACB5-375C7B50B862}" srcId="{661715B9-C039-496F-9D14-193B78ABB806}" destId="{D2C4B0B9-CF6A-4D2D-81E4-3EF07B4C3E12}" srcOrd="0" destOrd="0" parTransId="{C3215D59-135B-4059-BA9B-937BE969F926}" sibTransId="{49D4C427-C147-4629-8EC8-CBE9E6A7B42B}"/>
    <dgm:cxn modelId="{1DE6051A-3DDC-4AE2-8119-5A4A33698C7D}" srcId="{661715B9-C039-496F-9D14-193B78ABB806}" destId="{69B3E368-1C02-4853-B6BA-C7ADD77AA33F}" srcOrd="1" destOrd="0" parTransId="{C1C694A0-031B-4BD8-97B9-F7C91AC3F1C6}" sibTransId="{FFD4EEAB-1275-4277-A169-0B25FAF1D85F}"/>
    <dgm:cxn modelId="{AE932E60-80CE-4B5E-8CF1-A2EC12212F65}" srcId="{A0E47970-CB91-4FF0-A7EB-7A7DD24DEDB3}" destId="{CF778FE2-56A2-4ABF-B5B1-57A620B9EC09}" srcOrd="0" destOrd="0" parTransId="{E3519750-8701-4FF5-9ADC-2F11A48EDEA8}" sibTransId="{08EA2484-1FBA-4E79-9761-4CB9B4064A9F}"/>
    <dgm:cxn modelId="{709C230F-F539-4B1C-A188-84ABD3F3A9CA}" type="presOf" srcId="{A0E47970-CB91-4FF0-A7EB-7A7DD24DEDB3}" destId="{2E8C7752-3465-42FA-BFAB-76BB787A465A}" srcOrd="0" destOrd="0" presId="urn:microsoft.com/office/officeart/2005/8/layout/hList1"/>
    <dgm:cxn modelId="{12485B67-040A-43AC-99F6-0BD4D51D6607}" srcId="{CA3EC913-2EFC-43DF-B507-FA41336D9354}" destId="{A0E47970-CB91-4FF0-A7EB-7A7DD24DEDB3}" srcOrd="0" destOrd="0" parTransId="{EB508549-27D7-4B96-91BF-CF4616543D95}" sibTransId="{EEDE1401-6795-4D4C-9BCC-6AB23AAFEC32}"/>
    <dgm:cxn modelId="{B0C79D86-2173-4DAA-8B74-4177AD67EE1A}" srcId="{661715B9-C039-496F-9D14-193B78ABB806}" destId="{183AA034-C8C8-47F1-AD76-802CD48A21CE}" srcOrd="2" destOrd="0" parTransId="{EC9BDF00-E824-4C1D-8636-DD67A2CF734D}" sibTransId="{D8EC7F63-DA4F-4B42-85B1-5775D588D05F}"/>
    <dgm:cxn modelId="{F093A535-E81F-4CF1-B080-6263C6AD91BA}" srcId="{A0E47970-CB91-4FF0-A7EB-7A7DD24DEDB3}" destId="{A3677702-E42A-476F-9994-18C21CCA893B}" srcOrd="2" destOrd="0" parTransId="{EE95E153-EB43-47A6-9838-0420D8C7A981}" sibTransId="{960B5BCC-43B5-4C01-A466-277CB7852E69}"/>
    <dgm:cxn modelId="{70C707E2-058B-4C72-8219-3A3D64EA80C1}" type="presOf" srcId="{661715B9-C039-496F-9D14-193B78ABB806}" destId="{FE033AAD-3F44-41D8-A0C6-AC91C00102B6}" srcOrd="0" destOrd="0" presId="urn:microsoft.com/office/officeart/2005/8/layout/hList1"/>
    <dgm:cxn modelId="{E03D0F64-6937-4C5E-A1BF-E366B4F1AD91}" srcId="{CA3EC913-2EFC-43DF-B507-FA41336D9354}" destId="{661715B9-C039-496F-9D14-193B78ABB806}" srcOrd="1" destOrd="0" parTransId="{064F28E7-043F-4763-9DD3-B3E6125C117A}" sibTransId="{65CF9AAB-B92C-4EAD-9F7A-56A154259409}"/>
    <dgm:cxn modelId="{EC3E76E4-36BA-4E76-B30F-AD0FBAB42DE0}" type="presOf" srcId="{A3677702-E42A-476F-9994-18C21CCA893B}" destId="{6AD6F9EE-134F-4132-84B3-969224B921CB}" srcOrd="0" destOrd="2" presId="urn:microsoft.com/office/officeart/2005/8/layout/hList1"/>
    <dgm:cxn modelId="{FC3D8050-B3FB-4706-AD96-393A53EBC9B0}" type="presOf" srcId="{CF778FE2-56A2-4ABF-B5B1-57A620B9EC09}" destId="{6AD6F9EE-134F-4132-84B3-969224B921CB}" srcOrd="0" destOrd="0" presId="urn:microsoft.com/office/officeart/2005/8/layout/hList1"/>
    <dgm:cxn modelId="{5B38494E-0B07-4BF9-99AF-354DAAB438B1}" type="presOf" srcId="{183AA034-C8C8-47F1-AD76-802CD48A21CE}" destId="{7B25D1E3-2098-4FBE-85C9-465CDB11895F}" srcOrd="0" destOrd="2" presId="urn:microsoft.com/office/officeart/2005/8/layout/hList1"/>
    <dgm:cxn modelId="{85A0EA14-1C45-4E47-958A-03BFC12C7591}" srcId="{A0E47970-CB91-4FF0-A7EB-7A7DD24DEDB3}" destId="{989A655D-4959-45BA-A772-AAFAF482A3A6}" srcOrd="1" destOrd="0" parTransId="{2DF64EB9-A19A-4F65-BC22-A7B88DDC8B3B}" sibTransId="{439ACD90-CBF4-4E8E-8FB1-6B312C82843F}"/>
    <dgm:cxn modelId="{B4E92E75-4E6F-49D7-BCDC-8D429163CBA5}" type="presOf" srcId="{69B3E368-1C02-4853-B6BA-C7ADD77AA33F}" destId="{7B25D1E3-2098-4FBE-85C9-465CDB11895F}" srcOrd="0" destOrd="1" presId="urn:microsoft.com/office/officeart/2005/8/layout/hList1"/>
    <dgm:cxn modelId="{4ECBB173-B0E5-4025-8270-2D4C5FF48DF6}" type="presOf" srcId="{CA3EC913-2EFC-43DF-B507-FA41336D9354}" destId="{11F64A3D-87A3-4951-946D-3ADA8C7202B1}" srcOrd="0" destOrd="0" presId="urn:microsoft.com/office/officeart/2005/8/layout/hList1"/>
    <dgm:cxn modelId="{EC9FC5E1-9045-4C53-A6E2-9A7B6DFFC89E}" type="presOf" srcId="{D2C4B0B9-CF6A-4D2D-81E4-3EF07B4C3E12}" destId="{7B25D1E3-2098-4FBE-85C9-465CDB11895F}" srcOrd="0" destOrd="0" presId="urn:microsoft.com/office/officeart/2005/8/layout/hList1"/>
    <dgm:cxn modelId="{D23BD22B-A3DB-4D2C-9146-17F1CD3F4A07}" type="presParOf" srcId="{11F64A3D-87A3-4951-946D-3ADA8C7202B1}" destId="{F2A9FC58-BA94-4904-8259-ABE755519AE1}" srcOrd="0" destOrd="0" presId="urn:microsoft.com/office/officeart/2005/8/layout/hList1"/>
    <dgm:cxn modelId="{86DBBBC6-97CE-4EAC-A40E-6381E2BA61B6}" type="presParOf" srcId="{F2A9FC58-BA94-4904-8259-ABE755519AE1}" destId="{2E8C7752-3465-42FA-BFAB-76BB787A465A}" srcOrd="0" destOrd="0" presId="urn:microsoft.com/office/officeart/2005/8/layout/hList1"/>
    <dgm:cxn modelId="{839A475B-875C-430A-B0B0-1EFCB3033AEC}" type="presParOf" srcId="{F2A9FC58-BA94-4904-8259-ABE755519AE1}" destId="{6AD6F9EE-134F-4132-84B3-969224B921CB}" srcOrd="1" destOrd="0" presId="urn:microsoft.com/office/officeart/2005/8/layout/hList1"/>
    <dgm:cxn modelId="{C439E7F6-BC7C-4370-A654-320F5A73B695}" type="presParOf" srcId="{11F64A3D-87A3-4951-946D-3ADA8C7202B1}" destId="{829A48FE-B8F3-4D63-B688-3617E7F6FE2B}" srcOrd="1" destOrd="0" presId="urn:microsoft.com/office/officeart/2005/8/layout/hList1"/>
    <dgm:cxn modelId="{7D8A6070-DA53-4B72-ACEB-6EDA6258A176}" type="presParOf" srcId="{11F64A3D-87A3-4951-946D-3ADA8C7202B1}" destId="{1B135B83-7FB8-4E6E-AE4E-308AADE6985D}" srcOrd="2" destOrd="0" presId="urn:microsoft.com/office/officeart/2005/8/layout/hList1"/>
    <dgm:cxn modelId="{34FFD179-1D74-455B-B95F-27CC719041C5}" type="presParOf" srcId="{1B135B83-7FB8-4E6E-AE4E-308AADE6985D}" destId="{FE033AAD-3F44-41D8-A0C6-AC91C00102B6}" srcOrd="0" destOrd="0" presId="urn:microsoft.com/office/officeart/2005/8/layout/hList1"/>
    <dgm:cxn modelId="{A73AB21A-46EC-4BBB-A8D4-B9A0B2409CC5}" type="presParOf" srcId="{1B135B83-7FB8-4E6E-AE4E-308AADE6985D}" destId="{7B25D1E3-2098-4FBE-85C9-465CDB118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3EC913-2EFC-43DF-B507-FA41336D93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E47970-CB91-4FF0-A7EB-7A7DD24DEDB3}">
      <dgm:prSet phldrT="[Text]" custT="1"/>
      <dgm:spPr>
        <a:solidFill>
          <a:schemeClr val="tx1">
            <a:lumMod val="75000"/>
            <a:lumOff val="25000"/>
          </a:schemeClr>
        </a:solidFill>
        <a:ln>
          <a:solidFill>
            <a:schemeClr val="tx1"/>
          </a:solidFill>
        </a:ln>
      </dgm:spPr>
      <dgm:t>
        <a:bodyPr/>
        <a:lstStyle/>
        <a:p>
          <a:r>
            <a:rPr lang="en-US" sz="1600" b="1" dirty="0" smtClean="0"/>
            <a:t>Not PBS</a:t>
          </a:r>
          <a:endParaRPr lang="en-US" sz="1600" b="1" dirty="0"/>
        </a:p>
      </dgm:t>
    </dgm:pt>
    <dgm:pt modelId="{EB508549-27D7-4B96-91BF-CF4616543D95}" type="parTrans" cxnId="{12485B67-040A-43AC-99F6-0BD4D51D6607}">
      <dgm:prSet/>
      <dgm:spPr/>
      <dgm:t>
        <a:bodyPr/>
        <a:lstStyle/>
        <a:p>
          <a:endParaRPr lang="en-US"/>
        </a:p>
      </dgm:t>
    </dgm:pt>
    <dgm:pt modelId="{EEDE1401-6795-4D4C-9BCC-6AB23AAFEC32}" type="sibTrans" cxnId="{12485B67-040A-43AC-99F6-0BD4D51D6607}">
      <dgm:prSet/>
      <dgm:spPr/>
      <dgm:t>
        <a:bodyPr/>
        <a:lstStyle/>
        <a:p>
          <a:endParaRPr lang="en-US"/>
        </a:p>
      </dgm:t>
    </dgm:pt>
    <dgm:pt modelId="{83B5BBE6-22CA-4BDD-BF7D-5E032CED1525}">
      <dgm:prSet phldrT="[Text]" custT="1"/>
      <dgm:spPr>
        <a:solidFill>
          <a:schemeClr val="bg1">
            <a:lumMod val="50000"/>
            <a:alpha val="90000"/>
          </a:schemeClr>
        </a:solidFill>
      </dgm:spPr>
      <dgm:t>
        <a:bodyPr/>
        <a:lstStyle/>
        <a:p>
          <a:pPr algn="l"/>
          <a:endParaRPr lang="en-US" sz="1800" dirty="0"/>
        </a:p>
      </dgm:t>
    </dgm:pt>
    <dgm:pt modelId="{D9156942-0356-4E30-906D-380DA855ED50}" type="parTrans" cxnId="{93AD0097-6D0C-4F61-868C-7D9C32D71EFB}">
      <dgm:prSet/>
      <dgm:spPr/>
      <dgm:t>
        <a:bodyPr/>
        <a:lstStyle/>
        <a:p>
          <a:endParaRPr lang="en-US"/>
        </a:p>
      </dgm:t>
    </dgm:pt>
    <dgm:pt modelId="{2E3421D5-48E1-4703-9CC7-F6D22C1D9E10}" type="sibTrans" cxnId="{93AD0097-6D0C-4F61-868C-7D9C32D71EFB}">
      <dgm:prSet/>
      <dgm:spPr/>
      <dgm:t>
        <a:bodyPr/>
        <a:lstStyle/>
        <a:p>
          <a:endParaRPr lang="en-US"/>
        </a:p>
      </dgm:t>
    </dgm:pt>
    <dgm:pt modelId="{661715B9-C039-496F-9D14-193B78ABB806}">
      <dgm:prSet phldrT="[Text]" custT="1"/>
      <dgm:spPr/>
      <dgm:t>
        <a:bodyPr/>
        <a:lstStyle/>
        <a:p>
          <a:r>
            <a:rPr lang="en-US" sz="1600" b="1" dirty="0" smtClean="0"/>
            <a:t>Good PBS</a:t>
          </a:r>
          <a:endParaRPr lang="en-US" sz="1600" b="1" dirty="0"/>
        </a:p>
      </dgm:t>
    </dgm:pt>
    <dgm:pt modelId="{064F28E7-043F-4763-9DD3-B3E6125C117A}" type="parTrans" cxnId="{E03D0F64-6937-4C5E-A1BF-E366B4F1AD91}">
      <dgm:prSet/>
      <dgm:spPr/>
      <dgm:t>
        <a:bodyPr/>
        <a:lstStyle/>
        <a:p>
          <a:endParaRPr lang="en-US"/>
        </a:p>
      </dgm:t>
    </dgm:pt>
    <dgm:pt modelId="{65CF9AAB-B92C-4EAD-9F7A-56A154259409}" type="sibTrans" cxnId="{E03D0F64-6937-4C5E-A1BF-E366B4F1AD91}">
      <dgm:prSet/>
      <dgm:spPr/>
      <dgm:t>
        <a:bodyPr/>
        <a:lstStyle/>
        <a:p>
          <a:endParaRPr lang="en-US"/>
        </a:p>
      </dgm:t>
    </dgm:pt>
    <dgm:pt modelId="{AD0A4A73-7E43-4CBB-900E-489478306AE5}">
      <dgm:prSet phldrT="[Text]" custT="1"/>
      <dgm:spPr/>
      <dgm:t>
        <a:bodyPr/>
        <a:lstStyle/>
        <a:p>
          <a:endParaRPr lang="en-US" sz="1800" dirty="0"/>
        </a:p>
      </dgm:t>
    </dgm:pt>
    <dgm:pt modelId="{6539C816-A42E-4C12-B8A9-AB21C9EE9C01}" type="parTrans" cxnId="{2E062F45-3928-48C5-9E64-CDB52DAAA95A}">
      <dgm:prSet/>
      <dgm:spPr/>
      <dgm:t>
        <a:bodyPr/>
        <a:lstStyle/>
        <a:p>
          <a:endParaRPr lang="en-US"/>
        </a:p>
      </dgm:t>
    </dgm:pt>
    <dgm:pt modelId="{6A7D099E-2B1C-4B69-81BB-432810781ACA}" type="sibTrans" cxnId="{2E062F45-3928-48C5-9E64-CDB52DAAA95A}">
      <dgm:prSet/>
      <dgm:spPr/>
      <dgm:t>
        <a:bodyPr/>
        <a:lstStyle/>
        <a:p>
          <a:endParaRPr lang="en-US"/>
        </a:p>
      </dgm:t>
    </dgm:pt>
    <dgm:pt modelId="{11F64A3D-87A3-4951-946D-3ADA8C7202B1}" type="pres">
      <dgm:prSet presAssocID="{CA3EC913-2EFC-43DF-B507-FA41336D9354}" presName="Name0" presStyleCnt="0">
        <dgm:presLayoutVars>
          <dgm:dir/>
          <dgm:animLvl val="lvl"/>
          <dgm:resizeHandles val="exact"/>
        </dgm:presLayoutVars>
      </dgm:prSet>
      <dgm:spPr/>
      <dgm:t>
        <a:bodyPr/>
        <a:lstStyle/>
        <a:p>
          <a:endParaRPr lang="en-GB"/>
        </a:p>
      </dgm:t>
    </dgm:pt>
    <dgm:pt modelId="{F2A9FC58-BA94-4904-8259-ABE755519AE1}" type="pres">
      <dgm:prSet presAssocID="{A0E47970-CB91-4FF0-A7EB-7A7DD24DEDB3}" presName="composite" presStyleCnt="0"/>
      <dgm:spPr/>
    </dgm:pt>
    <dgm:pt modelId="{2E8C7752-3465-42FA-BFAB-76BB787A465A}" type="pres">
      <dgm:prSet presAssocID="{A0E47970-CB91-4FF0-A7EB-7A7DD24DEDB3}" presName="parTx" presStyleLbl="alignNode1" presStyleIdx="0" presStyleCnt="2" custLinFactNeighborX="778" custLinFactNeighborY="-288">
        <dgm:presLayoutVars>
          <dgm:chMax val="0"/>
          <dgm:chPref val="0"/>
          <dgm:bulletEnabled val="1"/>
        </dgm:presLayoutVars>
      </dgm:prSet>
      <dgm:spPr/>
      <dgm:t>
        <a:bodyPr/>
        <a:lstStyle/>
        <a:p>
          <a:endParaRPr lang="en-US"/>
        </a:p>
      </dgm:t>
    </dgm:pt>
    <dgm:pt modelId="{6AD6F9EE-134F-4132-84B3-969224B921CB}" type="pres">
      <dgm:prSet presAssocID="{A0E47970-CB91-4FF0-A7EB-7A7DD24DEDB3}" presName="desTx" presStyleLbl="alignAccFollowNode1" presStyleIdx="0" presStyleCnt="2">
        <dgm:presLayoutVars>
          <dgm:bulletEnabled val="1"/>
        </dgm:presLayoutVars>
      </dgm:prSet>
      <dgm:spPr/>
      <dgm:t>
        <a:bodyPr/>
        <a:lstStyle/>
        <a:p>
          <a:endParaRPr lang="en-US"/>
        </a:p>
      </dgm:t>
    </dgm:pt>
    <dgm:pt modelId="{829A48FE-B8F3-4D63-B688-3617E7F6FE2B}" type="pres">
      <dgm:prSet presAssocID="{EEDE1401-6795-4D4C-9BCC-6AB23AAFEC32}" presName="space" presStyleCnt="0"/>
      <dgm:spPr/>
    </dgm:pt>
    <dgm:pt modelId="{1B135B83-7FB8-4E6E-AE4E-308AADE6985D}" type="pres">
      <dgm:prSet presAssocID="{661715B9-C039-496F-9D14-193B78ABB806}" presName="composite" presStyleCnt="0"/>
      <dgm:spPr/>
    </dgm:pt>
    <dgm:pt modelId="{FE033AAD-3F44-41D8-A0C6-AC91C00102B6}" type="pres">
      <dgm:prSet presAssocID="{661715B9-C039-496F-9D14-193B78ABB806}" presName="parTx" presStyleLbl="alignNode1" presStyleIdx="1" presStyleCnt="2">
        <dgm:presLayoutVars>
          <dgm:chMax val="0"/>
          <dgm:chPref val="0"/>
          <dgm:bulletEnabled val="1"/>
        </dgm:presLayoutVars>
      </dgm:prSet>
      <dgm:spPr/>
      <dgm:t>
        <a:bodyPr/>
        <a:lstStyle/>
        <a:p>
          <a:endParaRPr lang="en-US"/>
        </a:p>
      </dgm:t>
    </dgm:pt>
    <dgm:pt modelId="{7B25D1E3-2098-4FBE-85C9-465CDB11895F}" type="pres">
      <dgm:prSet presAssocID="{661715B9-C039-496F-9D14-193B78ABB806}" presName="desTx" presStyleLbl="alignAccFollowNode1" presStyleIdx="1" presStyleCnt="2">
        <dgm:presLayoutVars>
          <dgm:bulletEnabled val="1"/>
        </dgm:presLayoutVars>
      </dgm:prSet>
      <dgm:spPr/>
      <dgm:t>
        <a:bodyPr/>
        <a:lstStyle/>
        <a:p>
          <a:endParaRPr lang="en-US"/>
        </a:p>
      </dgm:t>
    </dgm:pt>
  </dgm:ptLst>
  <dgm:cxnLst>
    <dgm:cxn modelId="{2E062F45-3928-48C5-9E64-CDB52DAAA95A}" srcId="{661715B9-C039-496F-9D14-193B78ABB806}" destId="{AD0A4A73-7E43-4CBB-900E-489478306AE5}" srcOrd="0" destOrd="0" parTransId="{6539C816-A42E-4C12-B8A9-AB21C9EE9C01}" sibTransId="{6A7D099E-2B1C-4B69-81BB-432810781ACA}"/>
    <dgm:cxn modelId="{709C230F-F539-4B1C-A188-84ABD3F3A9CA}" type="presOf" srcId="{A0E47970-CB91-4FF0-A7EB-7A7DD24DEDB3}" destId="{2E8C7752-3465-42FA-BFAB-76BB787A465A}" srcOrd="0" destOrd="0" presId="urn:microsoft.com/office/officeart/2005/8/layout/hList1"/>
    <dgm:cxn modelId="{4ECBB173-B0E5-4025-8270-2D4C5FF48DF6}" type="presOf" srcId="{CA3EC913-2EFC-43DF-B507-FA41336D9354}" destId="{11F64A3D-87A3-4951-946D-3ADA8C7202B1}" srcOrd="0" destOrd="0" presId="urn:microsoft.com/office/officeart/2005/8/layout/hList1"/>
    <dgm:cxn modelId="{CC94C760-AFBB-4E74-AF28-938519DE6CBD}" type="presOf" srcId="{83B5BBE6-22CA-4BDD-BF7D-5E032CED1525}" destId="{6AD6F9EE-134F-4132-84B3-969224B921CB}" srcOrd="0" destOrd="0" presId="urn:microsoft.com/office/officeart/2005/8/layout/hList1"/>
    <dgm:cxn modelId="{12485B67-040A-43AC-99F6-0BD4D51D6607}" srcId="{CA3EC913-2EFC-43DF-B507-FA41336D9354}" destId="{A0E47970-CB91-4FF0-A7EB-7A7DD24DEDB3}" srcOrd="0" destOrd="0" parTransId="{EB508549-27D7-4B96-91BF-CF4616543D95}" sibTransId="{EEDE1401-6795-4D4C-9BCC-6AB23AAFEC32}"/>
    <dgm:cxn modelId="{70C707E2-058B-4C72-8219-3A3D64EA80C1}" type="presOf" srcId="{661715B9-C039-496F-9D14-193B78ABB806}" destId="{FE033AAD-3F44-41D8-A0C6-AC91C00102B6}" srcOrd="0" destOrd="0" presId="urn:microsoft.com/office/officeart/2005/8/layout/hList1"/>
    <dgm:cxn modelId="{93AD0097-6D0C-4F61-868C-7D9C32D71EFB}" srcId="{A0E47970-CB91-4FF0-A7EB-7A7DD24DEDB3}" destId="{83B5BBE6-22CA-4BDD-BF7D-5E032CED1525}" srcOrd="0" destOrd="0" parTransId="{D9156942-0356-4E30-906D-380DA855ED50}" sibTransId="{2E3421D5-48E1-4703-9CC7-F6D22C1D9E10}"/>
    <dgm:cxn modelId="{873EE4F7-B774-4C41-AE96-EC44E256D4D9}" type="presOf" srcId="{AD0A4A73-7E43-4CBB-900E-489478306AE5}" destId="{7B25D1E3-2098-4FBE-85C9-465CDB11895F}" srcOrd="0" destOrd="0" presId="urn:microsoft.com/office/officeart/2005/8/layout/hList1"/>
    <dgm:cxn modelId="{E03D0F64-6937-4C5E-A1BF-E366B4F1AD91}" srcId="{CA3EC913-2EFC-43DF-B507-FA41336D9354}" destId="{661715B9-C039-496F-9D14-193B78ABB806}" srcOrd="1" destOrd="0" parTransId="{064F28E7-043F-4763-9DD3-B3E6125C117A}" sibTransId="{65CF9AAB-B92C-4EAD-9F7A-56A154259409}"/>
    <dgm:cxn modelId="{D23BD22B-A3DB-4D2C-9146-17F1CD3F4A07}" type="presParOf" srcId="{11F64A3D-87A3-4951-946D-3ADA8C7202B1}" destId="{F2A9FC58-BA94-4904-8259-ABE755519AE1}" srcOrd="0" destOrd="0" presId="urn:microsoft.com/office/officeart/2005/8/layout/hList1"/>
    <dgm:cxn modelId="{86DBBBC6-97CE-4EAC-A40E-6381E2BA61B6}" type="presParOf" srcId="{F2A9FC58-BA94-4904-8259-ABE755519AE1}" destId="{2E8C7752-3465-42FA-BFAB-76BB787A465A}" srcOrd="0" destOrd="0" presId="urn:microsoft.com/office/officeart/2005/8/layout/hList1"/>
    <dgm:cxn modelId="{839A475B-875C-430A-B0B0-1EFCB3033AEC}" type="presParOf" srcId="{F2A9FC58-BA94-4904-8259-ABE755519AE1}" destId="{6AD6F9EE-134F-4132-84B3-969224B921CB}" srcOrd="1" destOrd="0" presId="urn:microsoft.com/office/officeart/2005/8/layout/hList1"/>
    <dgm:cxn modelId="{C439E7F6-BC7C-4370-A654-320F5A73B695}" type="presParOf" srcId="{11F64A3D-87A3-4951-946D-3ADA8C7202B1}" destId="{829A48FE-B8F3-4D63-B688-3617E7F6FE2B}" srcOrd="1" destOrd="0" presId="urn:microsoft.com/office/officeart/2005/8/layout/hList1"/>
    <dgm:cxn modelId="{7D8A6070-DA53-4B72-ACEB-6EDA6258A176}" type="presParOf" srcId="{11F64A3D-87A3-4951-946D-3ADA8C7202B1}" destId="{1B135B83-7FB8-4E6E-AE4E-308AADE6985D}" srcOrd="2" destOrd="0" presId="urn:microsoft.com/office/officeart/2005/8/layout/hList1"/>
    <dgm:cxn modelId="{34FFD179-1D74-455B-B95F-27CC719041C5}" type="presParOf" srcId="{1B135B83-7FB8-4E6E-AE4E-308AADE6985D}" destId="{FE033AAD-3F44-41D8-A0C6-AC91C00102B6}" srcOrd="0" destOrd="0" presId="urn:microsoft.com/office/officeart/2005/8/layout/hList1"/>
    <dgm:cxn modelId="{A73AB21A-46EC-4BBB-A8D4-B9A0B2409CC5}" type="presParOf" srcId="{1B135B83-7FB8-4E6E-AE4E-308AADE6985D}" destId="{7B25D1E3-2098-4FBE-85C9-465CDB118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3EC913-2EFC-43DF-B507-FA41336D93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E47970-CB91-4FF0-A7EB-7A7DD24DEDB3}">
      <dgm:prSet phldrT="[Text]" custT="1"/>
      <dgm:spPr>
        <a:solidFill>
          <a:schemeClr val="tx1">
            <a:lumMod val="75000"/>
            <a:lumOff val="25000"/>
          </a:schemeClr>
        </a:solidFill>
        <a:ln>
          <a:solidFill>
            <a:schemeClr val="tx1"/>
          </a:solidFill>
        </a:ln>
      </dgm:spPr>
      <dgm:t>
        <a:bodyPr/>
        <a:lstStyle/>
        <a:p>
          <a:r>
            <a:rPr lang="en-US" sz="1600" b="1" dirty="0" smtClean="0"/>
            <a:t>Not PBS</a:t>
          </a:r>
          <a:endParaRPr lang="en-US" sz="1600" b="1" dirty="0"/>
        </a:p>
      </dgm:t>
    </dgm:pt>
    <dgm:pt modelId="{EB508549-27D7-4B96-91BF-CF4616543D95}" type="parTrans" cxnId="{12485B67-040A-43AC-99F6-0BD4D51D6607}">
      <dgm:prSet/>
      <dgm:spPr/>
      <dgm:t>
        <a:bodyPr/>
        <a:lstStyle/>
        <a:p>
          <a:endParaRPr lang="en-US"/>
        </a:p>
      </dgm:t>
    </dgm:pt>
    <dgm:pt modelId="{EEDE1401-6795-4D4C-9BCC-6AB23AAFEC32}" type="sibTrans" cxnId="{12485B67-040A-43AC-99F6-0BD4D51D6607}">
      <dgm:prSet/>
      <dgm:spPr/>
      <dgm:t>
        <a:bodyPr/>
        <a:lstStyle/>
        <a:p>
          <a:endParaRPr lang="en-US"/>
        </a:p>
      </dgm:t>
    </dgm:pt>
    <dgm:pt modelId="{83B5BBE6-22CA-4BDD-BF7D-5E032CED1525}">
      <dgm:prSet phldrT="[Text]" custT="1"/>
      <dgm:spPr>
        <a:solidFill>
          <a:schemeClr val="bg1">
            <a:lumMod val="50000"/>
            <a:alpha val="90000"/>
          </a:schemeClr>
        </a:solidFill>
      </dgm:spPr>
      <dgm:t>
        <a:bodyPr/>
        <a:lstStyle/>
        <a:p>
          <a:pPr algn="l"/>
          <a:r>
            <a:rPr lang="en-GB" sz="1800" dirty="0" smtClean="0">
              <a:solidFill>
                <a:schemeClr val="bg1"/>
              </a:solidFill>
            </a:rPr>
            <a:t>The supported person has to ‘fit’ the service provided</a:t>
          </a:r>
          <a:endParaRPr lang="en-US" sz="1800" dirty="0">
            <a:solidFill>
              <a:schemeClr val="bg1"/>
            </a:solidFill>
          </a:endParaRPr>
        </a:p>
      </dgm:t>
    </dgm:pt>
    <dgm:pt modelId="{D9156942-0356-4E30-906D-380DA855ED50}" type="parTrans" cxnId="{93AD0097-6D0C-4F61-868C-7D9C32D71EFB}">
      <dgm:prSet/>
      <dgm:spPr/>
      <dgm:t>
        <a:bodyPr/>
        <a:lstStyle/>
        <a:p>
          <a:endParaRPr lang="en-US"/>
        </a:p>
      </dgm:t>
    </dgm:pt>
    <dgm:pt modelId="{2E3421D5-48E1-4703-9CC7-F6D22C1D9E10}" type="sibTrans" cxnId="{93AD0097-6D0C-4F61-868C-7D9C32D71EFB}">
      <dgm:prSet/>
      <dgm:spPr/>
      <dgm:t>
        <a:bodyPr/>
        <a:lstStyle/>
        <a:p>
          <a:endParaRPr lang="en-US"/>
        </a:p>
      </dgm:t>
    </dgm:pt>
    <dgm:pt modelId="{661715B9-C039-496F-9D14-193B78ABB806}">
      <dgm:prSet phldrT="[Text]" custT="1"/>
      <dgm:spPr/>
      <dgm:t>
        <a:bodyPr/>
        <a:lstStyle/>
        <a:p>
          <a:r>
            <a:rPr lang="en-US" sz="1600" b="1" dirty="0" smtClean="0"/>
            <a:t>Good PBS</a:t>
          </a:r>
          <a:endParaRPr lang="en-US" sz="1600" b="1" dirty="0"/>
        </a:p>
      </dgm:t>
    </dgm:pt>
    <dgm:pt modelId="{064F28E7-043F-4763-9DD3-B3E6125C117A}" type="parTrans" cxnId="{E03D0F64-6937-4C5E-A1BF-E366B4F1AD91}">
      <dgm:prSet/>
      <dgm:spPr/>
      <dgm:t>
        <a:bodyPr/>
        <a:lstStyle/>
        <a:p>
          <a:endParaRPr lang="en-US"/>
        </a:p>
      </dgm:t>
    </dgm:pt>
    <dgm:pt modelId="{65CF9AAB-B92C-4EAD-9F7A-56A154259409}" type="sibTrans" cxnId="{E03D0F64-6937-4C5E-A1BF-E366B4F1AD91}">
      <dgm:prSet/>
      <dgm:spPr/>
      <dgm:t>
        <a:bodyPr/>
        <a:lstStyle/>
        <a:p>
          <a:endParaRPr lang="en-US"/>
        </a:p>
      </dgm:t>
    </dgm:pt>
    <dgm:pt modelId="{5C7367F8-5472-4923-B638-97C259B68513}">
      <dgm:prSet phldrT="[Text]" custT="1"/>
      <dgm:spPr>
        <a:solidFill>
          <a:schemeClr val="bg1">
            <a:lumMod val="50000"/>
            <a:alpha val="90000"/>
          </a:schemeClr>
        </a:solidFill>
      </dgm:spPr>
      <dgm:t>
        <a:bodyPr/>
        <a:lstStyle/>
        <a:p>
          <a:pPr algn="l"/>
          <a:r>
            <a:rPr lang="en-GB" sz="1800" dirty="0" smtClean="0">
              <a:solidFill>
                <a:schemeClr val="bg1"/>
              </a:solidFill>
            </a:rPr>
            <a:t>Institutionalised approach</a:t>
          </a:r>
          <a:endParaRPr lang="en-US" sz="1800" dirty="0">
            <a:solidFill>
              <a:schemeClr val="bg1"/>
            </a:solidFill>
          </a:endParaRPr>
        </a:p>
      </dgm:t>
    </dgm:pt>
    <dgm:pt modelId="{A2E4DA7C-CDDA-4D8A-A658-7337236615A1}" type="parTrans" cxnId="{51DA14D4-1AA9-4C81-BD24-B909B5B51DDD}">
      <dgm:prSet/>
      <dgm:spPr/>
      <dgm:t>
        <a:bodyPr/>
        <a:lstStyle/>
        <a:p>
          <a:endParaRPr lang="en-US"/>
        </a:p>
      </dgm:t>
    </dgm:pt>
    <dgm:pt modelId="{A465C6B4-913C-47EF-9CB6-790D76B81CE5}" type="sibTrans" cxnId="{51DA14D4-1AA9-4C81-BD24-B909B5B51DDD}">
      <dgm:prSet/>
      <dgm:spPr/>
      <dgm:t>
        <a:bodyPr/>
        <a:lstStyle/>
        <a:p>
          <a:endParaRPr lang="en-US"/>
        </a:p>
      </dgm:t>
    </dgm:pt>
    <dgm:pt modelId="{34CC8628-8380-4301-8618-927D4E112C82}">
      <dgm:prSet phldrT="[Text]" custT="1"/>
      <dgm:spPr>
        <a:solidFill>
          <a:schemeClr val="bg1">
            <a:lumMod val="50000"/>
            <a:alpha val="90000"/>
          </a:schemeClr>
        </a:solidFill>
      </dgm:spPr>
      <dgm:t>
        <a:bodyPr/>
        <a:lstStyle/>
        <a:p>
          <a:pPr algn="l"/>
          <a:r>
            <a:rPr lang="en-GB" sz="1800" dirty="0" smtClean="0">
              <a:solidFill>
                <a:schemeClr val="bg1"/>
              </a:solidFill>
            </a:rPr>
            <a:t>No concern with changing the environment, or the support provided</a:t>
          </a:r>
          <a:endParaRPr lang="en-US" sz="1800" dirty="0">
            <a:solidFill>
              <a:schemeClr val="bg1"/>
            </a:solidFill>
          </a:endParaRPr>
        </a:p>
      </dgm:t>
    </dgm:pt>
    <dgm:pt modelId="{ACE2BDE6-9BCC-4EB5-AB4C-E4A64F6BDE01}" type="parTrans" cxnId="{3DC5683B-0968-4A08-B364-0D2B1D2A2891}">
      <dgm:prSet/>
      <dgm:spPr/>
      <dgm:t>
        <a:bodyPr/>
        <a:lstStyle/>
        <a:p>
          <a:endParaRPr lang="en-US"/>
        </a:p>
      </dgm:t>
    </dgm:pt>
    <dgm:pt modelId="{EAFCE882-A211-4313-8B7F-CC61FF1EB750}" type="sibTrans" cxnId="{3DC5683B-0968-4A08-B364-0D2B1D2A2891}">
      <dgm:prSet/>
      <dgm:spPr/>
      <dgm:t>
        <a:bodyPr/>
        <a:lstStyle/>
        <a:p>
          <a:endParaRPr lang="en-US"/>
        </a:p>
      </dgm:t>
    </dgm:pt>
    <dgm:pt modelId="{F5FEEA9C-EAA1-4F30-945E-3F61EEF163BE}">
      <dgm:prSet phldrT="[Text]" custT="1"/>
      <dgm:spPr/>
      <dgm:t>
        <a:bodyPr/>
        <a:lstStyle/>
        <a:p>
          <a:r>
            <a:rPr lang="en-GB" sz="1600" dirty="0" smtClean="0"/>
            <a:t>Person-centred adaptations to the environment and support that fits the supported person’s needs</a:t>
          </a:r>
          <a:endParaRPr lang="en-US" sz="1600" b="1" dirty="0"/>
        </a:p>
      </dgm:t>
    </dgm:pt>
    <dgm:pt modelId="{C845623F-6E4E-4A35-A916-BB85BF154136}" type="parTrans" cxnId="{AE299644-00C9-4E02-A176-A53177DD306E}">
      <dgm:prSet/>
      <dgm:spPr/>
      <dgm:t>
        <a:bodyPr/>
        <a:lstStyle/>
        <a:p>
          <a:endParaRPr lang="en-US"/>
        </a:p>
      </dgm:t>
    </dgm:pt>
    <dgm:pt modelId="{DE3168E4-277C-4F88-8450-560B2ACEB53D}" type="sibTrans" cxnId="{AE299644-00C9-4E02-A176-A53177DD306E}">
      <dgm:prSet/>
      <dgm:spPr/>
      <dgm:t>
        <a:bodyPr/>
        <a:lstStyle/>
        <a:p>
          <a:endParaRPr lang="en-US"/>
        </a:p>
      </dgm:t>
    </dgm:pt>
    <dgm:pt modelId="{D87A8055-9712-46D0-A47A-771923883418}">
      <dgm:prSet phldrT="[Text]" custT="1"/>
      <dgm:spPr/>
      <dgm:t>
        <a:bodyPr/>
        <a:lstStyle/>
        <a:p>
          <a:r>
            <a:rPr lang="en-GB" sz="1600" dirty="0" smtClean="0"/>
            <a:t> All twelve elements of capable environments are present</a:t>
          </a:r>
          <a:endParaRPr lang="en-US" sz="1600" b="1" dirty="0"/>
        </a:p>
      </dgm:t>
    </dgm:pt>
    <dgm:pt modelId="{66AD0BB6-E6DC-4402-976E-741CE1243170}" type="parTrans" cxnId="{5D025FB5-5F7A-4FF5-8015-17B8CE28DFBD}">
      <dgm:prSet/>
      <dgm:spPr/>
      <dgm:t>
        <a:bodyPr/>
        <a:lstStyle/>
        <a:p>
          <a:endParaRPr lang="en-US"/>
        </a:p>
      </dgm:t>
    </dgm:pt>
    <dgm:pt modelId="{8DFEC94E-7BF8-491C-92EE-7DF511F436C7}" type="sibTrans" cxnId="{5D025FB5-5F7A-4FF5-8015-17B8CE28DFBD}">
      <dgm:prSet/>
      <dgm:spPr/>
      <dgm:t>
        <a:bodyPr/>
        <a:lstStyle/>
        <a:p>
          <a:endParaRPr lang="en-US"/>
        </a:p>
      </dgm:t>
    </dgm:pt>
    <dgm:pt modelId="{9282385E-F897-4DDD-AE5C-926A30BA9A48}">
      <dgm:prSet phldrT="[Text]" custT="1"/>
      <dgm:spPr/>
      <dgm:t>
        <a:bodyPr/>
        <a:lstStyle/>
        <a:p>
          <a:r>
            <a:rPr lang="en-GB" sz="1600" dirty="0" smtClean="0"/>
            <a:t>Team-based practice leaders coach colleagues to get the support right for each person</a:t>
          </a:r>
          <a:endParaRPr lang="en-US" sz="1600" b="1" dirty="0"/>
        </a:p>
      </dgm:t>
    </dgm:pt>
    <dgm:pt modelId="{C089D6B1-79E1-46CA-B412-1130CD9D17C7}" type="parTrans" cxnId="{126C1393-4CDC-460C-B77F-37D2487E5FB1}">
      <dgm:prSet/>
      <dgm:spPr/>
      <dgm:t>
        <a:bodyPr/>
        <a:lstStyle/>
        <a:p>
          <a:endParaRPr lang="en-US"/>
        </a:p>
      </dgm:t>
    </dgm:pt>
    <dgm:pt modelId="{BAFFA5F2-AF00-4923-ABE3-3506365E4B47}" type="sibTrans" cxnId="{126C1393-4CDC-460C-B77F-37D2487E5FB1}">
      <dgm:prSet/>
      <dgm:spPr/>
      <dgm:t>
        <a:bodyPr/>
        <a:lstStyle/>
        <a:p>
          <a:endParaRPr lang="en-US"/>
        </a:p>
      </dgm:t>
    </dgm:pt>
    <dgm:pt modelId="{11F64A3D-87A3-4951-946D-3ADA8C7202B1}" type="pres">
      <dgm:prSet presAssocID="{CA3EC913-2EFC-43DF-B507-FA41336D9354}" presName="Name0" presStyleCnt="0">
        <dgm:presLayoutVars>
          <dgm:dir/>
          <dgm:animLvl val="lvl"/>
          <dgm:resizeHandles val="exact"/>
        </dgm:presLayoutVars>
      </dgm:prSet>
      <dgm:spPr/>
      <dgm:t>
        <a:bodyPr/>
        <a:lstStyle/>
        <a:p>
          <a:endParaRPr lang="en-GB"/>
        </a:p>
      </dgm:t>
    </dgm:pt>
    <dgm:pt modelId="{F2A9FC58-BA94-4904-8259-ABE755519AE1}" type="pres">
      <dgm:prSet presAssocID="{A0E47970-CB91-4FF0-A7EB-7A7DD24DEDB3}" presName="composite" presStyleCnt="0"/>
      <dgm:spPr/>
    </dgm:pt>
    <dgm:pt modelId="{2E8C7752-3465-42FA-BFAB-76BB787A465A}" type="pres">
      <dgm:prSet presAssocID="{A0E47970-CB91-4FF0-A7EB-7A7DD24DEDB3}" presName="parTx" presStyleLbl="alignNode1" presStyleIdx="0" presStyleCnt="2" custLinFactNeighborX="778" custLinFactNeighborY="-288">
        <dgm:presLayoutVars>
          <dgm:chMax val="0"/>
          <dgm:chPref val="0"/>
          <dgm:bulletEnabled val="1"/>
        </dgm:presLayoutVars>
      </dgm:prSet>
      <dgm:spPr/>
      <dgm:t>
        <a:bodyPr/>
        <a:lstStyle/>
        <a:p>
          <a:endParaRPr lang="en-US"/>
        </a:p>
      </dgm:t>
    </dgm:pt>
    <dgm:pt modelId="{6AD6F9EE-134F-4132-84B3-969224B921CB}" type="pres">
      <dgm:prSet presAssocID="{A0E47970-CB91-4FF0-A7EB-7A7DD24DEDB3}" presName="desTx" presStyleLbl="alignAccFollowNode1" presStyleIdx="0" presStyleCnt="2">
        <dgm:presLayoutVars>
          <dgm:bulletEnabled val="1"/>
        </dgm:presLayoutVars>
      </dgm:prSet>
      <dgm:spPr/>
      <dgm:t>
        <a:bodyPr/>
        <a:lstStyle/>
        <a:p>
          <a:endParaRPr lang="en-US"/>
        </a:p>
      </dgm:t>
    </dgm:pt>
    <dgm:pt modelId="{829A48FE-B8F3-4D63-B688-3617E7F6FE2B}" type="pres">
      <dgm:prSet presAssocID="{EEDE1401-6795-4D4C-9BCC-6AB23AAFEC32}" presName="space" presStyleCnt="0"/>
      <dgm:spPr/>
    </dgm:pt>
    <dgm:pt modelId="{1B135B83-7FB8-4E6E-AE4E-308AADE6985D}" type="pres">
      <dgm:prSet presAssocID="{661715B9-C039-496F-9D14-193B78ABB806}" presName="composite" presStyleCnt="0"/>
      <dgm:spPr/>
    </dgm:pt>
    <dgm:pt modelId="{FE033AAD-3F44-41D8-A0C6-AC91C00102B6}" type="pres">
      <dgm:prSet presAssocID="{661715B9-C039-496F-9D14-193B78ABB806}" presName="parTx" presStyleLbl="alignNode1" presStyleIdx="1" presStyleCnt="2">
        <dgm:presLayoutVars>
          <dgm:chMax val="0"/>
          <dgm:chPref val="0"/>
          <dgm:bulletEnabled val="1"/>
        </dgm:presLayoutVars>
      </dgm:prSet>
      <dgm:spPr/>
      <dgm:t>
        <a:bodyPr/>
        <a:lstStyle/>
        <a:p>
          <a:endParaRPr lang="en-US"/>
        </a:p>
      </dgm:t>
    </dgm:pt>
    <dgm:pt modelId="{7B25D1E3-2098-4FBE-85C9-465CDB11895F}" type="pres">
      <dgm:prSet presAssocID="{661715B9-C039-496F-9D14-193B78ABB806}" presName="desTx" presStyleLbl="alignAccFollowNode1" presStyleIdx="1" presStyleCnt="2">
        <dgm:presLayoutVars>
          <dgm:bulletEnabled val="1"/>
        </dgm:presLayoutVars>
      </dgm:prSet>
      <dgm:spPr/>
      <dgm:t>
        <a:bodyPr/>
        <a:lstStyle/>
        <a:p>
          <a:endParaRPr lang="en-US"/>
        </a:p>
      </dgm:t>
    </dgm:pt>
  </dgm:ptLst>
  <dgm:cxnLst>
    <dgm:cxn modelId="{126C1393-4CDC-460C-B77F-37D2487E5FB1}" srcId="{661715B9-C039-496F-9D14-193B78ABB806}" destId="{9282385E-F897-4DDD-AE5C-926A30BA9A48}" srcOrd="2" destOrd="0" parTransId="{C089D6B1-79E1-46CA-B412-1130CD9D17C7}" sibTransId="{BAFFA5F2-AF00-4923-ABE3-3506365E4B47}"/>
    <dgm:cxn modelId="{A4D25082-672C-4884-A39B-4935DEC952EC}" type="presOf" srcId="{9282385E-F897-4DDD-AE5C-926A30BA9A48}" destId="{7B25D1E3-2098-4FBE-85C9-465CDB11895F}" srcOrd="0" destOrd="2" presId="urn:microsoft.com/office/officeart/2005/8/layout/hList1"/>
    <dgm:cxn modelId="{AE299644-00C9-4E02-A176-A53177DD306E}" srcId="{661715B9-C039-496F-9D14-193B78ABB806}" destId="{F5FEEA9C-EAA1-4F30-945E-3F61EEF163BE}" srcOrd="0" destOrd="0" parTransId="{C845623F-6E4E-4A35-A916-BB85BF154136}" sibTransId="{DE3168E4-277C-4F88-8450-560B2ACEB53D}"/>
    <dgm:cxn modelId="{5D025FB5-5F7A-4FF5-8015-17B8CE28DFBD}" srcId="{661715B9-C039-496F-9D14-193B78ABB806}" destId="{D87A8055-9712-46D0-A47A-771923883418}" srcOrd="1" destOrd="0" parTransId="{66AD0BB6-E6DC-4402-976E-741CE1243170}" sibTransId="{8DFEC94E-7BF8-491C-92EE-7DF511F436C7}"/>
    <dgm:cxn modelId="{649D87C2-6E37-4678-A673-507F36B34E7A}" type="presOf" srcId="{D87A8055-9712-46D0-A47A-771923883418}" destId="{7B25D1E3-2098-4FBE-85C9-465CDB11895F}" srcOrd="0" destOrd="1" presId="urn:microsoft.com/office/officeart/2005/8/layout/hList1"/>
    <dgm:cxn modelId="{709C230F-F539-4B1C-A188-84ABD3F3A9CA}" type="presOf" srcId="{A0E47970-CB91-4FF0-A7EB-7A7DD24DEDB3}" destId="{2E8C7752-3465-42FA-BFAB-76BB787A465A}" srcOrd="0" destOrd="0" presId="urn:microsoft.com/office/officeart/2005/8/layout/hList1"/>
    <dgm:cxn modelId="{CC94C760-AFBB-4E74-AF28-938519DE6CBD}" type="presOf" srcId="{83B5BBE6-22CA-4BDD-BF7D-5E032CED1525}" destId="{6AD6F9EE-134F-4132-84B3-969224B921CB}" srcOrd="0" destOrd="0" presId="urn:microsoft.com/office/officeart/2005/8/layout/hList1"/>
    <dgm:cxn modelId="{93AD0097-6D0C-4F61-868C-7D9C32D71EFB}" srcId="{A0E47970-CB91-4FF0-A7EB-7A7DD24DEDB3}" destId="{83B5BBE6-22CA-4BDD-BF7D-5E032CED1525}" srcOrd="0" destOrd="0" parTransId="{D9156942-0356-4E30-906D-380DA855ED50}" sibTransId="{2E3421D5-48E1-4703-9CC7-F6D22C1D9E10}"/>
    <dgm:cxn modelId="{1536CF29-A400-4F1C-BE0A-7C1FAEB40CED}" type="presOf" srcId="{5C7367F8-5472-4923-B638-97C259B68513}" destId="{6AD6F9EE-134F-4132-84B3-969224B921CB}" srcOrd="0" destOrd="1" presId="urn:microsoft.com/office/officeart/2005/8/layout/hList1"/>
    <dgm:cxn modelId="{3DC5683B-0968-4A08-B364-0D2B1D2A2891}" srcId="{A0E47970-CB91-4FF0-A7EB-7A7DD24DEDB3}" destId="{34CC8628-8380-4301-8618-927D4E112C82}" srcOrd="2" destOrd="0" parTransId="{ACE2BDE6-9BCC-4EB5-AB4C-E4A64F6BDE01}" sibTransId="{EAFCE882-A211-4313-8B7F-CC61FF1EB750}"/>
    <dgm:cxn modelId="{4ECBB173-B0E5-4025-8270-2D4C5FF48DF6}" type="presOf" srcId="{CA3EC913-2EFC-43DF-B507-FA41336D9354}" destId="{11F64A3D-87A3-4951-946D-3ADA8C7202B1}" srcOrd="0" destOrd="0" presId="urn:microsoft.com/office/officeart/2005/8/layout/hList1"/>
    <dgm:cxn modelId="{E03D0F64-6937-4C5E-A1BF-E366B4F1AD91}" srcId="{CA3EC913-2EFC-43DF-B507-FA41336D9354}" destId="{661715B9-C039-496F-9D14-193B78ABB806}" srcOrd="1" destOrd="0" parTransId="{064F28E7-043F-4763-9DD3-B3E6125C117A}" sibTransId="{65CF9AAB-B92C-4EAD-9F7A-56A154259409}"/>
    <dgm:cxn modelId="{51DA14D4-1AA9-4C81-BD24-B909B5B51DDD}" srcId="{A0E47970-CB91-4FF0-A7EB-7A7DD24DEDB3}" destId="{5C7367F8-5472-4923-B638-97C259B68513}" srcOrd="1" destOrd="0" parTransId="{A2E4DA7C-CDDA-4D8A-A658-7337236615A1}" sibTransId="{A465C6B4-913C-47EF-9CB6-790D76B81CE5}"/>
    <dgm:cxn modelId="{70C707E2-058B-4C72-8219-3A3D64EA80C1}" type="presOf" srcId="{661715B9-C039-496F-9D14-193B78ABB806}" destId="{FE033AAD-3F44-41D8-A0C6-AC91C00102B6}" srcOrd="0" destOrd="0" presId="urn:microsoft.com/office/officeart/2005/8/layout/hList1"/>
    <dgm:cxn modelId="{C7D257CC-5DBF-4E84-AB7B-C04E0BB248C8}" type="presOf" srcId="{34CC8628-8380-4301-8618-927D4E112C82}" destId="{6AD6F9EE-134F-4132-84B3-969224B921CB}" srcOrd="0" destOrd="2" presId="urn:microsoft.com/office/officeart/2005/8/layout/hList1"/>
    <dgm:cxn modelId="{12485B67-040A-43AC-99F6-0BD4D51D6607}" srcId="{CA3EC913-2EFC-43DF-B507-FA41336D9354}" destId="{A0E47970-CB91-4FF0-A7EB-7A7DD24DEDB3}" srcOrd="0" destOrd="0" parTransId="{EB508549-27D7-4B96-91BF-CF4616543D95}" sibTransId="{EEDE1401-6795-4D4C-9BCC-6AB23AAFEC32}"/>
    <dgm:cxn modelId="{4279D7E6-66FD-47F0-A2EE-9EF8D2476B53}" type="presOf" srcId="{F5FEEA9C-EAA1-4F30-945E-3F61EEF163BE}" destId="{7B25D1E3-2098-4FBE-85C9-465CDB11895F}" srcOrd="0" destOrd="0" presId="urn:microsoft.com/office/officeart/2005/8/layout/hList1"/>
    <dgm:cxn modelId="{D23BD22B-A3DB-4D2C-9146-17F1CD3F4A07}" type="presParOf" srcId="{11F64A3D-87A3-4951-946D-3ADA8C7202B1}" destId="{F2A9FC58-BA94-4904-8259-ABE755519AE1}" srcOrd="0" destOrd="0" presId="urn:microsoft.com/office/officeart/2005/8/layout/hList1"/>
    <dgm:cxn modelId="{86DBBBC6-97CE-4EAC-A40E-6381E2BA61B6}" type="presParOf" srcId="{F2A9FC58-BA94-4904-8259-ABE755519AE1}" destId="{2E8C7752-3465-42FA-BFAB-76BB787A465A}" srcOrd="0" destOrd="0" presId="urn:microsoft.com/office/officeart/2005/8/layout/hList1"/>
    <dgm:cxn modelId="{839A475B-875C-430A-B0B0-1EFCB3033AEC}" type="presParOf" srcId="{F2A9FC58-BA94-4904-8259-ABE755519AE1}" destId="{6AD6F9EE-134F-4132-84B3-969224B921CB}" srcOrd="1" destOrd="0" presId="urn:microsoft.com/office/officeart/2005/8/layout/hList1"/>
    <dgm:cxn modelId="{C439E7F6-BC7C-4370-A654-320F5A73B695}" type="presParOf" srcId="{11F64A3D-87A3-4951-946D-3ADA8C7202B1}" destId="{829A48FE-B8F3-4D63-B688-3617E7F6FE2B}" srcOrd="1" destOrd="0" presId="urn:microsoft.com/office/officeart/2005/8/layout/hList1"/>
    <dgm:cxn modelId="{7D8A6070-DA53-4B72-ACEB-6EDA6258A176}" type="presParOf" srcId="{11F64A3D-87A3-4951-946D-3ADA8C7202B1}" destId="{1B135B83-7FB8-4E6E-AE4E-308AADE6985D}" srcOrd="2" destOrd="0" presId="urn:microsoft.com/office/officeart/2005/8/layout/hList1"/>
    <dgm:cxn modelId="{34FFD179-1D74-455B-B95F-27CC719041C5}" type="presParOf" srcId="{1B135B83-7FB8-4E6E-AE4E-308AADE6985D}" destId="{FE033AAD-3F44-41D8-A0C6-AC91C00102B6}" srcOrd="0" destOrd="0" presId="urn:microsoft.com/office/officeart/2005/8/layout/hList1"/>
    <dgm:cxn modelId="{A73AB21A-46EC-4BBB-A8D4-B9A0B2409CC5}" type="presParOf" srcId="{1B135B83-7FB8-4E6E-AE4E-308AADE6985D}" destId="{7B25D1E3-2098-4FBE-85C9-465CDB118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7752-3465-42FA-BFAB-76BB787A465A}">
      <dsp:nvSpPr>
        <dsp:cNvPr id="0" name=""/>
        <dsp:cNvSpPr/>
      </dsp:nvSpPr>
      <dsp:spPr>
        <a:xfrm>
          <a:off x="37356" y="1"/>
          <a:ext cx="4795150" cy="432000"/>
        </a:xfrm>
        <a:prstGeom prst="rect">
          <a:avLst/>
        </a:prstGeom>
        <a:solidFill>
          <a:schemeClr val="tx1">
            <a:lumMod val="75000"/>
            <a:lumOff val="25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Not PBS</a:t>
          </a:r>
          <a:endParaRPr lang="en-US" sz="1600" b="1" kern="1200" dirty="0"/>
        </a:p>
      </dsp:txBody>
      <dsp:txXfrm>
        <a:off x="37356" y="1"/>
        <a:ext cx="4795150" cy="432000"/>
      </dsp:txXfrm>
    </dsp:sp>
    <dsp:sp modelId="{6AD6F9EE-134F-4132-84B3-969224B921CB}">
      <dsp:nvSpPr>
        <dsp:cNvPr id="0" name=""/>
        <dsp:cNvSpPr/>
      </dsp:nvSpPr>
      <dsp:spPr>
        <a:xfrm>
          <a:off x="50" y="433245"/>
          <a:ext cx="4795150" cy="2918278"/>
        </a:xfrm>
        <a:prstGeom prst="rect">
          <a:avLst/>
        </a:prstGeom>
        <a:solidFill>
          <a:schemeClr val="bg1">
            <a:lumMod val="50000"/>
            <a:alpha val="9000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bg1"/>
              </a:solidFill>
            </a:rPr>
            <a:t>Focus is on the behaviour, not the supported person</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smtClean="0">
              <a:solidFill>
                <a:schemeClr val="bg1"/>
              </a:solidFill>
            </a:rPr>
            <a:t>No concern about the supported person’s quality of life</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smtClean="0">
              <a:solidFill>
                <a:schemeClr val="bg1"/>
              </a:solidFill>
            </a:rPr>
            <a:t>A reduction in the number of incidents of behaviour of concern</a:t>
          </a:r>
          <a:br>
            <a:rPr lang="en-GB" sz="1800" kern="1200" dirty="0" smtClean="0">
              <a:solidFill>
                <a:schemeClr val="bg1"/>
              </a:solidFill>
            </a:rPr>
          </a:br>
          <a:r>
            <a:rPr lang="en-GB" sz="1800" kern="1200" dirty="0" smtClean="0">
              <a:solidFill>
                <a:schemeClr val="bg1"/>
              </a:solidFill>
            </a:rPr>
            <a:t>is the only desired intervention and outcome</a:t>
          </a:r>
          <a:endParaRPr lang="en-US" sz="1800" kern="1200" dirty="0">
            <a:solidFill>
              <a:schemeClr val="bg1"/>
            </a:solidFill>
          </a:endParaRPr>
        </a:p>
      </dsp:txBody>
      <dsp:txXfrm>
        <a:off x="50" y="433245"/>
        <a:ext cx="4795150" cy="2918278"/>
      </dsp:txXfrm>
    </dsp:sp>
    <dsp:sp modelId="{FE033AAD-3F44-41D8-A0C6-AC91C00102B6}">
      <dsp:nvSpPr>
        <dsp:cNvPr id="0" name=""/>
        <dsp:cNvSpPr/>
      </dsp:nvSpPr>
      <dsp:spPr>
        <a:xfrm>
          <a:off x="5466521" y="1245"/>
          <a:ext cx="4795150" cy="4320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Good PBS</a:t>
          </a:r>
          <a:endParaRPr lang="en-US" sz="1600" b="1" kern="1200" dirty="0"/>
        </a:p>
      </dsp:txBody>
      <dsp:txXfrm>
        <a:off x="5466521" y="1245"/>
        <a:ext cx="4795150" cy="432000"/>
      </dsp:txXfrm>
    </dsp:sp>
    <dsp:sp modelId="{7B25D1E3-2098-4FBE-85C9-465CDB11895F}">
      <dsp:nvSpPr>
        <dsp:cNvPr id="0" name=""/>
        <dsp:cNvSpPr/>
      </dsp:nvSpPr>
      <dsp:spPr>
        <a:xfrm>
          <a:off x="5466521" y="433245"/>
          <a:ext cx="4795150" cy="2918278"/>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Improving quality of life is the main intervention an outcome</a:t>
          </a:r>
          <a:endParaRPr lang="en-US" sz="1800" kern="1200" dirty="0"/>
        </a:p>
        <a:p>
          <a:pPr marL="171450" lvl="1" indent="-171450" algn="l" defTabSz="800100">
            <a:lnSpc>
              <a:spcPct val="90000"/>
            </a:lnSpc>
            <a:spcBef>
              <a:spcPct val="0"/>
            </a:spcBef>
            <a:spcAft>
              <a:spcPct val="15000"/>
            </a:spcAft>
            <a:buChar char="••"/>
          </a:pPr>
          <a:r>
            <a:rPr lang="en-GB" sz="1800" kern="1200" dirty="0" smtClean="0"/>
            <a:t>A person-centred understanding of what matters to the supported person</a:t>
          </a:r>
          <a:endParaRPr lang="en-US" sz="1800" kern="1200" dirty="0"/>
        </a:p>
        <a:p>
          <a:pPr marL="171450" lvl="1" indent="-171450" algn="l" defTabSz="800100">
            <a:lnSpc>
              <a:spcPct val="90000"/>
            </a:lnSpc>
            <a:spcBef>
              <a:spcPct val="0"/>
            </a:spcBef>
            <a:spcAft>
              <a:spcPct val="15000"/>
            </a:spcAft>
            <a:buChar char="••"/>
          </a:pPr>
          <a:r>
            <a:rPr lang="en-GB" sz="1800" kern="1200" dirty="0" smtClean="0"/>
            <a:t>An improvement in quality of life is evidenced</a:t>
          </a:r>
          <a:endParaRPr lang="en-US" sz="1800" kern="1200" dirty="0"/>
        </a:p>
        <a:p>
          <a:pPr marL="171450" lvl="1" indent="-171450" algn="l" defTabSz="800100">
            <a:lnSpc>
              <a:spcPct val="90000"/>
            </a:lnSpc>
            <a:spcBef>
              <a:spcPct val="0"/>
            </a:spcBef>
            <a:spcAft>
              <a:spcPct val="15000"/>
            </a:spcAft>
            <a:buChar char="••"/>
          </a:pPr>
          <a:r>
            <a:rPr lang="en-GB" sz="1800" kern="1200" dirty="0" smtClean="0"/>
            <a:t>A reduction in the number of incidents of behaviour of concern</a:t>
          </a:r>
          <a:br>
            <a:rPr lang="en-GB" sz="1800" kern="1200" dirty="0" smtClean="0"/>
          </a:br>
          <a:r>
            <a:rPr lang="en-GB" sz="1800" kern="1200" dirty="0" smtClean="0"/>
            <a:t>is a side effect</a:t>
          </a:r>
          <a:endParaRPr lang="en-US" sz="1800" kern="1200" dirty="0"/>
        </a:p>
      </dsp:txBody>
      <dsp:txXfrm>
        <a:off x="5466521" y="433245"/>
        <a:ext cx="4795150" cy="291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7752-3465-42FA-BFAB-76BB787A465A}">
      <dsp:nvSpPr>
        <dsp:cNvPr id="0" name=""/>
        <dsp:cNvSpPr/>
      </dsp:nvSpPr>
      <dsp:spPr>
        <a:xfrm>
          <a:off x="37356" y="9"/>
          <a:ext cx="4795150" cy="1324800"/>
        </a:xfrm>
        <a:prstGeom prst="rect">
          <a:avLst/>
        </a:prstGeom>
        <a:solidFill>
          <a:schemeClr val="tx1">
            <a:lumMod val="75000"/>
            <a:lumOff val="25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Not PBS</a:t>
          </a:r>
          <a:endParaRPr lang="en-US" sz="1600" b="1" kern="1200" dirty="0"/>
        </a:p>
      </dsp:txBody>
      <dsp:txXfrm>
        <a:off x="37356" y="9"/>
        <a:ext cx="4795150" cy="1324800"/>
      </dsp:txXfrm>
    </dsp:sp>
    <dsp:sp modelId="{6AD6F9EE-134F-4132-84B3-969224B921CB}">
      <dsp:nvSpPr>
        <dsp:cNvPr id="0" name=""/>
        <dsp:cNvSpPr/>
      </dsp:nvSpPr>
      <dsp:spPr>
        <a:xfrm>
          <a:off x="50" y="1328624"/>
          <a:ext cx="4795150" cy="2020320"/>
        </a:xfrm>
        <a:prstGeom prst="rect">
          <a:avLst/>
        </a:prstGeom>
        <a:solidFill>
          <a:schemeClr val="bg1">
            <a:lumMod val="50000"/>
            <a:alpha val="9000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50" y="1328624"/>
        <a:ext cx="4795150" cy="2020320"/>
      </dsp:txXfrm>
    </dsp:sp>
    <dsp:sp modelId="{FE033AAD-3F44-41D8-A0C6-AC91C00102B6}">
      <dsp:nvSpPr>
        <dsp:cNvPr id="0" name=""/>
        <dsp:cNvSpPr/>
      </dsp:nvSpPr>
      <dsp:spPr>
        <a:xfrm>
          <a:off x="5466521" y="3824"/>
          <a:ext cx="4795150" cy="132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Good PBS</a:t>
          </a:r>
          <a:endParaRPr lang="en-US" sz="1600" b="1" kern="1200" dirty="0"/>
        </a:p>
      </dsp:txBody>
      <dsp:txXfrm>
        <a:off x="5466521" y="3824"/>
        <a:ext cx="4795150" cy="1324800"/>
      </dsp:txXfrm>
    </dsp:sp>
    <dsp:sp modelId="{7B25D1E3-2098-4FBE-85C9-465CDB11895F}">
      <dsp:nvSpPr>
        <dsp:cNvPr id="0" name=""/>
        <dsp:cNvSpPr/>
      </dsp:nvSpPr>
      <dsp:spPr>
        <a:xfrm>
          <a:off x="5466521" y="1328624"/>
          <a:ext cx="4795150" cy="2020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5466521" y="1328624"/>
        <a:ext cx="4795150" cy="2020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7752-3465-42FA-BFAB-76BB787A465A}">
      <dsp:nvSpPr>
        <dsp:cNvPr id="0" name=""/>
        <dsp:cNvSpPr/>
      </dsp:nvSpPr>
      <dsp:spPr>
        <a:xfrm>
          <a:off x="37356" y="154407"/>
          <a:ext cx="4795150" cy="432000"/>
        </a:xfrm>
        <a:prstGeom prst="rect">
          <a:avLst/>
        </a:prstGeom>
        <a:solidFill>
          <a:schemeClr val="tx1">
            <a:lumMod val="75000"/>
            <a:lumOff val="25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Not PBS</a:t>
          </a:r>
          <a:endParaRPr lang="en-US" sz="1600" b="1" kern="1200" dirty="0"/>
        </a:p>
      </dsp:txBody>
      <dsp:txXfrm>
        <a:off x="37356" y="154407"/>
        <a:ext cx="4795150" cy="432000"/>
      </dsp:txXfrm>
    </dsp:sp>
    <dsp:sp modelId="{6AD6F9EE-134F-4132-84B3-969224B921CB}">
      <dsp:nvSpPr>
        <dsp:cNvPr id="0" name=""/>
        <dsp:cNvSpPr/>
      </dsp:nvSpPr>
      <dsp:spPr>
        <a:xfrm>
          <a:off x="50" y="587651"/>
          <a:ext cx="4795150" cy="2609465"/>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Belief that people “understand everything we say” and so we don’t need to adapt our communication styles</a:t>
          </a:r>
          <a:endParaRPr lang="en-GB" sz="1500" kern="1200" dirty="0"/>
        </a:p>
        <a:p>
          <a:pPr marL="114300" lvl="1" indent="-114300" algn="l" defTabSz="666750">
            <a:lnSpc>
              <a:spcPct val="90000"/>
            </a:lnSpc>
            <a:spcBef>
              <a:spcPct val="0"/>
            </a:spcBef>
            <a:spcAft>
              <a:spcPct val="15000"/>
            </a:spcAft>
            <a:buChar char="••"/>
          </a:pPr>
          <a:r>
            <a:rPr lang="en-GB" sz="1500" kern="1200" dirty="0" smtClean="0"/>
            <a:t>Reliance on verbal communication people are considered ‘non-compliant’ when they don’t understand</a:t>
          </a:r>
          <a:endParaRPr lang="en-GB" sz="1500" kern="1200" dirty="0"/>
        </a:p>
        <a:p>
          <a:pPr marL="114300" lvl="1" indent="-114300" algn="l" defTabSz="666750">
            <a:lnSpc>
              <a:spcPct val="90000"/>
            </a:lnSpc>
            <a:spcBef>
              <a:spcPct val="0"/>
            </a:spcBef>
            <a:spcAft>
              <a:spcPct val="15000"/>
            </a:spcAft>
            <a:buChar char="••"/>
          </a:pPr>
          <a:r>
            <a:rPr lang="en-GB" sz="1500" kern="1200" dirty="0" smtClean="0"/>
            <a:t>Total or inclusive communication is not used (</a:t>
          </a:r>
          <a:r>
            <a:rPr lang="en-GB" sz="1500" kern="1200" dirty="0" err="1" smtClean="0"/>
            <a:t>eg</a:t>
          </a:r>
          <a:r>
            <a:rPr lang="en-GB" sz="1500" kern="1200" dirty="0" smtClean="0"/>
            <a:t> signs, gestures, photos, pictures)</a:t>
          </a:r>
          <a:endParaRPr lang="en-GB" sz="1500" kern="1200" dirty="0"/>
        </a:p>
      </dsp:txBody>
      <dsp:txXfrm>
        <a:off x="50" y="587651"/>
        <a:ext cx="4795150" cy="2609465"/>
      </dsp:txXfrm>
    </dsp:sp>
    <dsp:sp modelId="{FE033AAD-3F44-41D8-A0C6-AC91C00102B6}">
      <dsp:nvSpPr>
        <dsp:cNvPr id="0" name=""/>
        <dsp:cNvSpPr/>
      </dsp:nvSpPr>
      <dsp:spPr>
        <a:xfrm>
          <a:off x="5466521" y="155651"/>
          <a:ext cx="4795150" cy="4320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Good PBS</a:t>
          </a:r>
          <a:endParaRPr lang="en-US" sz="1600" b="1" kern="1200" dirty="0"/>
        </a:p>
      </dsp:txBody>
      <dsp:txXfrm>
        <a:off x="5466521" y="155651"/>
        <a:ext cx="4795150" cy="432000"/>
      </dsp:txXfrm>
    </dsp:sp>
    <dsp:sp modelId="{7B25D1E3-2098-4FBE-85C9-465CDB11895F}">
      <dsp:nvSpPr>
        <dsp:cNvPr id="0" name=""/>
        <dsp:cNvSpPr/>
      </dsp:nvSpPr>
      <dsp:spPr>
        <a:xfrm>
          <a:off x="5466521" y="587651"/>
          <a:ext cx="4795150" cy="2609465"/>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Staff and other carers can describe the difficulties in understanding and communicating that supported people have and what they do to support this</a:t>
          </a:r>
          <a:endParaRPr lang="en-GB" sz="1500" kern="1200" dirty="0"/>
        </a:p>
        <a:p>
          <a:pPr marL="114300" lvl="1" indent="-114300" algn="l" defTabSz="666750">
            <a:lnSpc>
              <a:spcPct val="90000"/>
            </a:lnSpc>
            <a:spcBef>
              <a:spcPct val="0"/>
            </a:spcBef>
            <a:spcAft>
              <a:spcPct val="15000"/>
            </a:spcAft>
            <a:buChar char="••"/>
          </a:pPr>
          <a:r>
            <a:rPr lang="en-GB" sz="1500" kern="1200" dirty="0" smtClean="0"/>
            <a:t>Total or inclusive communication is seen being used regularly and frequently (</a:t>
          </a:r>
          <a:r>
            <a:rPr lang="en-GB" sz="1500" kern="1200" dirty="0" err="1" smtClean="0"/>
            <a:t>eg</a:t>
          </a:r>
          <a:r>
            <a:rPr lang="en-GB" sz="1500" kern="1200" dirty="0" smtClean="0"/>
            <a:t> signing, pictures, photos, gestures, facial expression)</a:t>
          </a:r>
          <a:endParaRPr lang="en-GB" sz="1500" kern="1200" dirty="0"/>
        </a:p>
        <a:p>
          <a:pPr marL="114300" lvl="1" indent="-114300" algn="l" defTabSz="666750">
            <a:lnSpc>
              <a:spcPct val="90000"/>
            </a:lnSpc>
            <a:spcBef>
              <a:spcPct val="0"/>
            </a:spcBef>
            <a:spcAft>
              <a:spcPct val="15000"/>
            </a:spcAft>
            <a:buChar char="••"/>
          </a:pPr>
          <a:r>
            <a:rPr lang="en-GB" sz="1500" kern="1200" dirty="0" smtClean="0"/>
            <a:t> Specific tools are used to support people’s communication and choice making (</a:t>
          </a:r>
          <a:r>
            <a:rPr lang="en-GB" sz="1500" kern="1200" dirty="0" err="1" smtClean="0"/>
            <a:t>eg</a:t>
          </a:r>
          <a:r>
            <a:rPr lang="en-GB" sz="1500" kern="1200" dirty="0" smtClean="0"/>
            <a:t> photos, pictures, drawing, high tech aids and iPads) routinely in most situations</a:t>
          </a:r>
          <a:endParaRPr lang="en-GB" sz="1500" kern="1200" dirty="0"/>
        </a:p>
      </dsp:txBody>
      <dsp:txXfrm>
        <a:off x="5466521" y="587651"/>
        <a:ext cx="4795150" cy="2609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7752-3465-42FA-BFAB-76BB787A465A}">
      <dsp:nvSpPr>
        <dsp:cNvPr id="0" name=""/>
        <dsp:cNvSpPr/>
      </dsp:nvSpPr>
      <dsp:spPr>
        <a:xfrm>
          <a:off x="37356" y="9"/>
          <a:ext cx="4795150" cy="1324800"/>
        </a:xfrm>
        <a:prstGeom prst="rect">
          <a:avLst/>
        </a:prstGeom>
        <a:solidFill>
          <a:schemeClr val="tx1">
            <a:lumMod val="75000"/>
            <a:lumOff val="25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Not PBS</a:t>
          </a:r>
          <a:endParaRPr lang="en-US" sz="1600" b="1" kern="1200" dirty="0"/>
        </a:p>
      </dsp:txBody>
      <dsp:txXfrm>
        <a:off x="37356" y="9"/>
        <a:ext cx="4795150" cy="1324800"/>
      </dsp:txXfrm>
    </dsp:sp>
    <dsp:sp modelId="{6AD6F9EE-134F-4132-84B3-969224B921CB}">
      <dsp:nvSpPr>
        <dsp:cNvPr id="0" name=""/>
        <dsp:cNvSpPr/>
      </dsp:nvSpPr>
      <dsp:spPr>
        <a:xfrm>
          <a:off x="50" y="1328624"/>
          <a:ext cx="4795150" cy="2020320"/>
        </a:xfrm>
        <a:prstGeom prst="rect">
          <a:avLst/>
        </a:prstGeom>
        <a:solidFill>
          <a:schemeClr val="bg1">
            <a:lumMod val="50000"/>
            <a:alpha val="9000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50" y="1328624"/>
        <a:ext cx="4795150" cy="2020320"/>
      </dsp:txXfrm>
    </dsp:sp>
    <dsp:sp modelId="{FE033AAD-3F44-41D8-A0C6-AC91C00102B6}">
      <dsp:nvSpPr>
        <dsp:cNvPr id="0" name=""/>
        <dsp:cNvSpPr/>
      </dsp:nvSpPr>
      <dsp:spPr>
        <a:xfrm>
          <a:off x="5466521" y="3824"/>
          <a:ext cx="4795150" cy="132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Good PBS</a:t>
          </a:r>
          <a:endParaRPr lang="en-US" sz="1600" b="1" kern="1200" dirty="0"/>
        </a:p>
      </dsp:txBody>
      <dsp:txXfrm>
        <a:off x="5466521" y="3824"/>
        <a:ext cx="4795150" cy="1324800"/>
      </dsp:txXfrm>
    </dsp:sp>
    <dsp:sp modelId="{7B25D1E3-2098-4FBE-85C9-465CDB11895F}">
      <dsp:nvSpPr>
        <dsp:cNvPr id="0" name=""/>
        <dsp:cNvSpPr/>
      </dsp:nvSpPr>
      <dsp:spPr>
        <a:xfrm>
          <a:off x="5466521" y="1328624"/>
          <a:ext cx="4795150" cy="2020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5466521" y="1328624"/>
        <a:ext cx="4795150" cy="202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7752-3465-42FA-BFAB-76BB787A465A}">
      <dsp:nvSpPr>
        <dsp:cNvPr id="0" name=""/>
        <dsp:cNvSpPr/>
      </dsp:nvSpPr>
      <dsp:spPr>
        <a:xfrm>
          <a:off x="37356" y="5570"/>
          <a:ext cx="4795150" cy="1296000"/>
        </a:xfrm>
        <a:prstGeom prst="rect">
          <a:avLst/>
        </a:prstGeom>
        <a:solidFill>
          <a:schemeClr val="tx1">
            <a:lumMod val="75000"/>
            <a:lumOff val="25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Not PBS</a:t>
          </a:r>
          <a:endParaRPr lang="en-US" sz="1600" b="1" kern="1200" dirty="0"/>
        </a:p>
      </dsp:txBody>
      <dsp:txXfrm>
        <a:off x="37356" y="5570"/>
        <a:ext cx="4795150" cy="1296000"/>
      </dsp:txXfrm>
    </dsp:sp>
    <dsp:sp modelId="{6AD6F9EE-134F-4132-84B3-969224B921CB}">
      <dsp:nvSpPr>
        <dsp:cNvPr id="0" name=""/>
        <dsp:cNvSpPr/>
      </dsp:nvSpPr>
      <dsp:spPr>
        <a:xfrm>
          <a:off x="50" y="1305303"/>
          <a:ext cx="4795150" cy="2038162"/>
        </a:xfrm>
        <a:prstGeom prst="rect">
          <a:avLst/>
        </a:prstGeom>
        <a:solidFill>
          <a:schemeClr val="bg1">
            <a:lumMod val="50000"/>
            <a:alpha val="9000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bg1"/>
              </a:solidFill>
            </a:rPr>
            <a:t>The supported person has to ‘fit’ the service provided</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smtClean="0">
              <a:solidFill>
                <a:schemeClr val="bg1"/>
              </a:solidFill>
            </a:rPr>
            <a:t>Institutionalised approach</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smtClean="0">
              <a:solidFill>
                <a:schemeClr val="bg1"/>
              </a:solidFill>
            </a:rPr>
            <a:t>No concern with changing the environment, or the support provided</a:t>
          </a:r>
          <a:endParaRPr lang="en-US" sz="1800" kern="1200" dirty="0">
            <a:solidFill>
              <a:schemeClr val="bg1"/>
            </a:solidFill>
          </a:endParaRPr>
        </a:p>
      </dsp:txBody>
      <dsp:txXfrm>
        <a:off x="50" y="1305303"/>
        <a:ext cx="4795150" cy="2038162"/>
      </dsp:txXfrm>
    </dsp:sp>
    <dsp:sp modelId="{FE033AAD-3F44-41D8-A0C6-AC91C00102B6}">
      <dsp:nvSpPr>
        <dsp:cNvPr id="0" name=""/>
        <dsp:cNvSpPr/>
      </dsp:nvSpPr>
      <dsp:spPr>
        <a:xfrm>
          <a:off x="5466521" y="9303"/>
          <a:ext cx="4795150" cy="12960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Good PBS</a:t>
          </a:r>
          <a:endParaRPr lang="en-US" sz="1600" b="1" kern="1200" dirty="0"/>
        </a:p>
      </dsp:txBody>
      <dsp:txXfrm>
        <a:off x="5466521" y="9303"/>
        <a:ext cx="4795150" cy="1296000"/>
      </dsp:txXfrm>
    </dsp:sp>
    <dsp:sp modelId="{7B25D1E3-2098-4FBE-85C9-465CDB11895F}">
      <dsp:nvSpPr>
        <dsp:cNvPr id="0" name=""/>
        <dsp:cNvSpPr/>
      </dsp:nvSpPr>
      <dsp:spPr>
        <a:xfrm>
          <a:off x="5466521" y="1305303"/>
          <a:ext cx="4795150" cy="2038162"/>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Person-centred adaptations to the environment and support that fits the supported person’s needs</a:t>
          </a:r>
          <a:endParaRPr lang="en-US" sz="1600" b="1" kern="1200" dirty="0"/>
        </a:p>
        <a:p>
          <a:pPr marL="171450" lvl="1" indent="-171450" algn="l" defTabSz="711200">
            <a:lnSpc>
              <a:spcPct val="90000"/>
            </a:lnSpc>
            <a:spcBef>
              <a:spcPct val="0"/>
            </a:spcBef>
            <a:spcAft>
              <a:spcPct val="15000"/>
            </a:spcAft>
            <a:buChar char="••"/>
          </a:pPr>
          <a:r>
            <a:rPr lang="en-GB" sz="1600" kern="1200" dirty="0" smtClean="0"/>
            <a:t> All twelve elements of capable environments are present</a:t>
          </a:r>
          <a:endParaRPr lang="en-US" sz="1600" b="1" kern="1200" dirty="0"/>
        </a:p>
        <a:p>
          <a:pPr marL="171450" lvl="1" indent="-171450" algn="l" defTabSz="711200">
            <a:lnSpc>
              <a:spcPct val="90000"/>
            </a:lnSpc>
            <a:spcBef>
              <a:spcPct val="0"/>
            </a:spcBef>
            <a:spcAft>
              <a:spcPct val="15000"/>
            </a:spcAft>
            <a:buChar char="••"/>
          </a:pPr>
          <a:r>
            <a:rPr lang="en-GB" sz="1600" kern="1200" dirty="0" smtClean="0"/>
            <a:t>Team-based practice leaders coach colleagues to get the support right for each person</a:t>
          </a:r>
          <a:endParaRPr lang="en-US" sz="1600" b="1" kern="1200" dirty="0"/>
        </a:p>
      </dsp:txBody>
      <dsp:txXfrm>
        <a:off x="5466521" y="1305303"/>
        <a:ext cx="4795150" cy="20381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9195A-0834-4370-AC30-D8223CA0F315}" type="datetimeFigureOut">
              <a:rPr lang="en-GB" smtClean="0"/>
              <a:pPr/>
              <a:t>11/09/2023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C6504A-594A-41A5-B181-2415AE6AA25B}" type="slidenum">
              <a:rPr lang="en-GB" smtClean="0"/>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C853F-7AC4-4F8C-9023-C364610BC86A}"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973CE-ADA0-4D90-8273-63872A258D39}" type="slidenum">
              <a:rPr lang="en-GB" smtClean="0"/>
              <a:pPr/>
              <a:t>‹nr.›</a:t>
            </a:fld>
            <a:endParaRPr lang="en-GB"/>
          </a:p>
        </p:txBody>
      </p:sp>
    </p:spTree>
    <p:extLst>
      <p:ext uri="{BB962C8B-B14F-4D97-AF65-F5344CB8AC3E}">
        <p14:creationId xmlns:p14="http://schemas.microsoft.com/office/powerpoint/2010/main" val="52598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PBS teaches alternative behaviour and changes the environment to support the person well</a:t>
            </a:r>
          </a:p>
          <a:p>
            <a:pPr marL="0" indent="0">
              <a:buNone/>
            </a:pPr>
            <a:r>
              <a:rPr lang="en-GB" dirty="0" smtClean="0"/>
              <a:t>. There is nothing wrong with wanting attention, to escape from a difficult situation, wanting certain items, or displaying behaviours which just feel good. : for example, by developing communication skills. PBS helps people to learn new skills. For new skills to be used regularly, they have to be more effective than the challenging behaviour. We can make this happen by understanding the reasons people display challenging behaviour, and by making sure the new behaviours we want to teach are reinforced in the same way.</a:t>
            </a:r>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2</a:t>
            </a:fld>
            <a:endParaRPr lang="en-GB" dirty="0"/>
          </a:p>
        </p:txBody>
      </p:sp>
    </p:spTree>
    <p:extLst>
      <p:ext uri="{BB962C8B-B14F-4D97-AF65-F5344CB8AC3E}">
        <p14:creationId xmlns:p14="http://schemas.microsoft.com/office/powerpoint/2010/main" val="32922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baseline="0" dirty="0" smtClean="0"/>
          </a:p>
        </p:txBody>
      </p:sp>
      <p:sp>
        <p:nvSpPr>
          <p:cNvPr id="4" name="Slide Number Placeholder 3"/>
          <p:cNvSpPr>
            <a:spLocks noGrp="1"/>
          </p:cNvSpPr>
          <p:nvPr>
            <p:ph type="sldNum" sz="quarter" idx="10"/>
          </p:nvPr>
        </p:nvSpPr>
        <p:spPr/>
        <p:txBody>
          <a:bodyPr/>
          <a:lstStyle/>
          <a:p>
            <a:fld id="{44F973CE-ADA0-4D90-8273-63872A258D39}" type="slidenum">
              <a:rPr lang="en-GB" smtClean="0"/>
              <a:pPr/>
              <a:t>13</a:t>
            </a:fld>
            <a:endParaRPr lang="en-GB"/>
          </a:p>
        </p:txBody>
      </p:sp>
    </p:spTree>
    <p:extLst>
      <p:ext uri="{BB962C8B-B14F-4D97-AF65-F5344CB8AC3E}">
        <p14:creationId xmlns:p14="http://schemas.microsoft.com/office/powerpoint/2010/main" val="419097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t>Exercise – thinking about the Environment ...what is good PBS? And what isn’t?</a:t>
            </a:r>
          </a:p>
        </p:txBody>
      </p:sp>
      <p:sp>
        <p:nvSpPr>
          <p:cNvPr id="4" name="Slide Number Placeholder 3"/>
          <p:cNvSpPr>
            <a:spLocks noGrp="1"/>
          </p:cNvSpPr>
          <p:nvPr>
            <p:ph type="sldNum" sz="quarter" idx="10"/>
          </p:nvPr>
        </p:nvSpPr>
        <p:spPr/>
        <p:txBody>
          <a:bodyPr/>
          <a:lstStyle/>
          <a:p>
            <a:fld id="{44F973CE-ADA0-4D90-8273-63872A258D39}" type="slidenum">
              <a:rPr lang="en-GB" smtClean="0"/>
              <a:pPr/>
              <a:t>14</a:t>
            </a:fld>
            <a:endParaRPr lang="en-GB"/>
          </a:p>
        </p:txBody>
      </p:sp>
    </p:spTree>
    <p:extLst>
      <p:ext uri="{BB962C8B-B14F-4D97-AF65-F5344CB8AC3E}">
        <p14:creationId xmlns:p14="http://schemas.microsoft.com/office/powerpoint/2010/main" val="318253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smtClean="0"/>
              <a:t>For more information and other subject areas look at the bild.org </a:t>
            </a:r>
            <a:r>
              <a:rPr lang="en-GB" sz="1200" b="0" kern="1200" dirty="0" smtClean="0">
                <a:solidFill>
                  <a:schemeClr val="tx1"/>
                </a:solidFill>
                <a:latin typeface="+mn-lt"/>
                <a:ea typeface="+mn-ea"/>
                <a:cs typeface="+mn-cs"/>
              </a:rPr>
              <a:t>Good PBS Screening Tool:</a:t>
            </a:r>
          </a:p>
          <a:p>
            <a:endParaRPr lang="en-GB" sz="1200" b="0" kern="1200" dirty="0" smtClean="0">
              <a:solidFill>
                <a:schemeClr val="tx1"/>
              </a:solidFill>
              <a:latin typeface="+mn-lt"/>
              <a:ea typeface="+mn-ea"/>
              <a:cs typeface="+mn-cs"/>
            </a:endParaRPr>
          </a:p>
          <a:p>
            <a:r>
              <a:rPr lang="en-GB" b="0" i="1" baseline="0" dirty="0" smtClean="0"/>
              <a:t>Key elements of PBS - how to spot them -Good_PBS_POB_SCREEN.pdf</a:t>
            </a:r>
          </a:p>
        </p:txBody>
      </p:sp>
      <p:sp>
        <p:nvSpPr>
          <p:cNvPr id="4" name="Slide Number Placeholder 3"/>
          <p:cNvSpPr>
            <a:spLocks noGrp="1"/>
          </p:cNvSpPr>
          <p:nvPr>
            <p:ph type="sldNum" sz="quarter" idx="10"/>
          </p:nvPr>
        </p:nvSpPr>
        <p:spPr/>
        <p:txBody>
          <a:bodyPr/>
          <a:lstStyle/>
          <a:p>
            <a:fld id="{44F973CE-ADA0-4D90-8273-63872A258D39}" type="slidenum">
              <a:rPr lang="en-GB" smtClean="0"/>
              <a:pPr/>
              <a:t>15</a:t>
            </a:fld>
            <a:endParaRPr lang="en-GB"/>
          </a:p>
        </p:txBody>
      </p:sp>
    </p:spTree>
    <p:extLst>
      <p:ext uri="{BB962C8B-B14F-4D97-AF65-F5344CB8AC3E}">
        <p14:creationId xmlns:p14="http://schemas.microsoft.com/office/powerpoint/2010/main" val="95815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Active Support:</a:t>
            </a:r>
          </a:p>
          <a:p>
            <a:endParaRPr lang="en-GB" dirty="0" smtClean="0"/>
          </a:p>
          <a:p>
            <a:r>
              <a:rPr lang="en-GB" dirty="0" smtClean="0"/>
              <a:t>To achieve this Active Support focuses on the skills of staff in enabling engagement and on the capacity of the service to provide</a:t>
            </a:r>
            <a:r>
              <a:rPr lang="en-GB" baseline="0" dirty="0" smtClean="0"/>
              <a:t> </a:t>
            </a:r>
            <a:r>
              <a:rPr lang="en-GB" dirty="0" smtClean="0"/>
              <a:t>accessible opportunities in a structured and predictable fashion.</a:t>
            </a:r>
          </a:p>
          <a:p>
            <a:r>
              <a:rPr lang="en-GB" dirty="0" smtClean="0"/>
              <a:t>Active Support has been shown to be important in determining the quality of life of people with learning</a:t>
            </a:r>
            <a:r>
              <a:rPr lang="en-GB" baseline="0" dirty="0" smtClean="0"/>
              <a:t> </a:t>
            </a:r>
            <a:r>
              <a:rPr lang="en-GB" dirty="0" smtClean="0"/>
              <a:t>disabilities (Mansell and Beadle-Brown, 2012), and in particular in increasing people’s participation in daily life,</a:t>
            </a:r>
            <a:r>
              <a:rPr lang="en-GB" baseline="0" dirty="0" smtClean="0"/>
              <a:t> </a:t>
            </a:r>
            <a:r>
              <a:rPr lang="en-GB" dirty="0" smtClean="0"/>
              <a:t>social and community activities as well as increasing people’s skills, adaptive behaviour and choice. Research over many years also indicates that Active Support should be a vital component in the support of people with challenging The primary outcome of Active Support is engagement in meaningful activities and relationships but the way it looks in practice will vary depending on the individual requirements of the person being supported and the</a:t>
            </a:r>
            <a:r>
              <a:rPr lang="en-GB" baseline="0" dirty="0" smtClean="0"/>
              <a:t> </a:t>
            </a:r>
            <a:r>
              <a:rPr lang="en-GB" dirty="0" smtClean="0"/>
              <a:t>nature of activity or interaction they’re engaged in.</a:t>
            </a:r>
          </a:p>
          <a:p>
            <a:r>
              <a:rPr lang="en-GB" dirty="0" smtClean="0"/>
              <a:t>04 </a:t>
            </a:r>
            <a:r>
              <a:rPr lang="en-GB" b="1" dirty="0" smtClean="0"/>
              <a:t>Every moment has potential: </a:t>
            </a:r>
            <a:r>
              <a:rPr lang="en-GB" dirty="0" smtClean="0"/>
              <a:t>Utilising the activities that need to be done (such as housework,</a:t>
            </a:r>
          </a:p>
          <a:p>
            <a:r>
              <a:rPr lang="en-GB" dirty="0" smtClean="0"/>
              <a:t>shopping or gardening) and those that are available to do (such as visiting friends or relatives,</a:t>
            </a:r>
          </a:p>
          <a:p>
            <a:r>
              <a:rPr lang="en-GB" dirty="0" smtClean="0"/>
              <a:t>playing sport or adult education) as opportunities for supporting people to be engaged throughout</a:t>
            </a:r>
          </a:p>
          <a:p>
            <a:r>
              <a:rPr lang="en-GB" dirty="0" smtClean="0"/>
              <a:t>the day. These activities are often done by staff, with the people they serve acting only as nonparticipating</a:t>
            </a:r>
          </a:p>
          <a:p>
            <a:r>
              <a:rPr lang="en-GB" dirty="0" smtClean="0"/>
              <a:t>spectators, if they are present at all. Active Support reverses this condition, so that</a:t>
            </a:r>
          </a:p>
          <a:p>
            <a:r>
              <a:rPr lang="en-GB" dirty="0" smtClean="0"/>
              <a:t>people are involved in all the activities of daily living, even (or particularly) when the presence of</a:t>
            </a:r>
          </a:p>
          <a:p>
            <a:r>
              <a:rPr lang="en-GB" dirty="0" smtClean="0"/>
              <a:t>challenging behaviour might result in such opportunities being withdrawn.</a:t>
            </a:r>
          </a:p>
          <a:p>
            <a:r>
              <a:rPr lang="en-GB" b="1" dirty="0" smtClean="0"/>
              <a:t>Little and often: </a:t>
            </a:r>
            <a:r>
              <a:rPr lang="en-GB" dirty="0" smtClean="0"/>
              <a:t>Thinking about activities and relationships as a series of steps so that staff can</a:t>
            </a:r>
          </a:p>
          <a:p>
            <a:r>
              <a:rPr lang="en-GB" dirty="0" smtClean="0"/>
              <a:t>identify those parts the person can do for themselves, those that staff can help them with and</a:t>
            </a:r>
          </a:p>
          <a:p>
            <a:r>
              <a:rPr lang="en-GB" dirty="0" smtClean="0"/>
              <a:t>those that staff will need to do for them in order for the person to experience success. As a result</a:t>
            </a:r>
          </a:p>
          <a:p>
            <a:r>
              <a:rPr lang="en-GB" dirty="0" smtClean="0"/>
              <a:t>staff can start small, enabling people to dip in and out and providing shorter opportunities for</a:t>
            </a:r>
          </a:p>
          <a:p>
            <a:r>
              <a:rPr lang="en-GB" dirty="0" smtClean="0"/>
              <a:t>engagement throughout the day rather than solely focusing on single lengthy events.</a:t>
            </a:r>
          </a:p>
          <a:p>
            <a:r>
              <a:rPr lang="en-GB" b="1" dirty="0" smtClean="0"/>
              <a:t>Graded assistance: </a:t>
            </a:r>
            <a:r>
              <a:rPr lang="en-GB" dirty="0" smtClean="0"/>
              <a:t>Providing the right amount and type of support at the right time – too much</a:t>
            </a:r>
          </a:p>
          <a:p>
            <a:r>
              <a:rPr lang="en-GB" dirty="0" smtClean="0"/>
              <a:t>and the person will be ‘over-supported’ and hindered in their independence, control and status; too</a:t>
            </a:r>
          </a:p>
          <a:p>
            <a:r>
              <a:rPr lang="en-GB" dirty="0" smtClean="0"/>
              <a:t>little and they will fail. Staff develop the skills they need to ensure the amount and type of help they</a:t>
            </a:r>
          </a:p>
          <a:p>
            <a:r>
              <a:rPr lang="en-GB" dirty="0" smtClean="0"/>
              <a:t>provide is constantly adjusted to fit the particular activity, step or circumstance.</a:t>
            </a:r>
          </a:p>
          <a:p>
            <a:r>
              <a:rPr lang="en-GB" b="1" dirty="0" smtClean="0"/>
              <a:t>Maximising choice and control: </a:t>
            </a:r>
            <a:r>
              <a:rPr lang="en-GB" dirty="0" smtClean="0"/>
              <a:t>Looking for opportunities for the person to express their</a:t>
            </a:r>
          </a:p>
          <a:p>
            <a:r>
              <a:rPr lang="en-GB" dirty="0" smtClean="0"/>
              <a:t>preferences and be listened to, recognising that choosing within activities and relationships is a</a:t>
            </a:r>
          </a:p>
          <a:p>
            <a:r>
              <a:rPr lang="en-GB" dirty="0" smtClean="0"/>
              <a:t>valuable opportunity for experiencing choice and control. Frequently responding to preferences this</a:t>
            </a:r>
          </a:p>
          <a:p>
            <a:r>
              <a:rPr lang="en-GB" dirty="0" smtClean="0"/>
              <a:t>way increases the likelihood that the person will learn that making choices makes sense, and will</a:t>
            </a:r>
          </a:p>
          <a:p>
            <a:r>
              <a:rPr lang="en-GB" dirty="0" smtClean="0"/>
              <a:t>make more of them</a:t>
            </a:r>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17</a:t>
            </a:fld>
            <a:endParaRPr lang="en-GB"/>
          </a:p>
        </p:txBody>
      </p:sp>
    </p:spTree>
    <p:extLst>
      <p:ext uri="{BB962C8B-B14F-4D97-AF65-F5344CB8AC3E}">
        <p14:creationId xmlns:p14="http://schemas.microsoft.com/office/powerpoint/2010/main" val="6291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smtClean="0"/>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What</a:t>
            </a:r>
            <a:r>
              <a:rPr lang="es-ES_tradnl" dirty="0" smtClean="0"/>
              <a:t> are the </a:t>
            </a:r>
            <a:r>
              <a:rPr lang="es-ES_tradnl" dirty="0" err="1" smtClean="0"/>
              <a:t>strengths</a:t>
            </a:r>
            <a:r>
              <a:rPr lang="es-ES_tradnl" dirty="0" smtClean="0"/>
              <a:t> of the </a:t>
            </a:r>
            <a:r>
              <a:rPr lang="es-ES_tradnl" dirty="0" err="1" smtClean="0"/>
              <a:t>people</a:t>
            </a:r>
            <a:r>
              <a:rPr lang="es-ES_tradnl" dirty="0" smtClean="0"/>
              <a:t> </a:t>
            </a:r>
            <a:r>
              <a:rPr lang="es-ES_tradnl" dirty="0" err="1" smtClean="0"/>
              <a:t>you</a:t>
            </a:r>
            <a:r>
              <a:rPr lang="es-ES_tradnl" dirty="0" smtClean="0"/>
              <a:t> </a:t>
            </a:r>
            <a:r>
              <a:rPr lang="es-ES_tradnl" dirty="0" err="1" smtClean="0"/>
              <a:t>have</a:t>
            </a:r>
            <a:r>
              <a:rPr lang="es-ES_tradnl" dirty="0" smtClean="0"/>
              <a:t> </a:t>
            </a:r>
            <a:r>
              <a:rPr lang="es-ES_tradnl" dirty="0" err="1" smtClean="0"/>
              <a:t>worked</a:t>
            </a:r>
            <a:r>
              <a:rPr lang="es-ES_tradnl" dirty="0" smtClean="0"/>
              <a:t> </a:t>
            </a:r>
            <a:r>
              <a:rPr lang="es-ES_tradnl" dirty="0" err="1" smtClean="0"/>
              <a:t>with</a:t>
            </a:r>
            <a:r>
              <a:rPr lang="es-ES_tradnl" dirty="0" smtClean="0"/>
              <a:t> </a:t>
            </a:r>
            <a:r>
              <a:rPr lang="es-ES_tradnl" dirty="0" err="1" smtClean="0"/>
              <a:t>who</a:t>
            </a:r>
            <a:r>
              <a:rPr lang="es-ES_tradnl" dirty="0" smtClean="0"/>
              <a:t> </a:t>
            </a:r>
            <a:r>
              <a:rPr lang="es-ES_tradnl" dirty="0" err="1" smtClean="0"/>
              <a:t>have</a:t>
            </a:r>
            <a:r>
              <a:rPr lang="es-ES_tradnl" dirty="0" smtClean="0"/>
              <a:t> </a:t>
            </a:r>
            <a:r>
              <a:rPr lang="es-ES_tradnl" dirty="0" err="1" smtClean="0"/>
              <a:t>disabilities</a:t>
            </a:r>
            <a:r>
              <a:rPr lang="es-ES_tradnl"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How</a:t>
            </a:r>
            <a:r>
              <a:rPr lang="es-ES_tradnl" dirty="0" smtClean="0"/>
              <a:t> can </a:t>
            </a:r>
            <a:r>
              <a:rPr lang="es-ES_tradnl" dirty="0" err="1" smtClean="0"/>
              <a:t>we</a:t>
            </a:r>
            <a:r>
              <a:rPr lang="es-ES_tradnl" dirty="0" smtClean="0"/>
              <a:t> </a:t>
            </a:r>
            <a:r>
              <a:rPr lang="es-ES_tradnl" dirty="0" err="1" smtClean="0"/>
              <a:t>support</a:t>
            </a:r>
            <a:r>
              <a:rPr lang="es-ES_tradnl" baseline="0" dirty="0" smtClean="0"/>
              <a:t> </a:t>
            </a:r>
            <a:r>
              <a:rPr lang="es-ES_tradnl" baseline="0" dirty="0" err="1" smtClean="0"/>
              <a:t>people</a:t>
            </a:r>
            <a:r>
              <a:rPr lang="es-ES_tradnl" baseline="0" dirty="0" smtClean="0"/>
              <a:t> </a:t>
            </a:r>
            <a:r>
              <a:rPr lang="es-ES_tradnl" baseline="0" dirty="0" err="1" smtClean="0"/>
              <a:t>to</a:t>
            </a:r>
            <a:r>
              <a:rPr lang="es-ES_tradnl" baseline="0" dirty="0" smtClean="0"/>
              <a:t> </a:t>
            </a:r>
            <a:r>
              <a:rPr lang="es-ES_tradnl" baseline="0" dirty="0" err="1" smtClean="0"/>
              <a:t>develop</a:t>
            </a:r>
            <a:r>
              <a:rPr lang="es-ES_tradnl" baseline="0" dirty="0" smtClean="0"/>
              <a:t> </a:t>
            </a:r>
            <a:r>
              <a:rPr lang="es-ES_tradnl" baseline="0" dirty="0" err="1" smtClean="0"/>
              <a:t>their</a:t>
            </a:r>
            <a:r>
              <a:rPr lang="es-ES_tradnl" baseline="0" dirty="0" smtClean="0"/>
              <a:t> </a:t>
            </a:r>
            <a:r>
              <a:rPr lang="es-ES_tradnl" baseline="0" dirty="0" err="1" smtClean="0"/>
              <a:t>strengths</a:t>
            </a:r>
            <a:r>
              <a:rPr lang="es-ES_tradnl" baseline="0" dirty="0" smtClean="0"/>
              <a:t> </a:t>
            </a:r>
            <a:r>
              <a:rPr lang="es-ES_tradnl" baseline="0" dirty="0" err="1" smtClean="0"/>
              <a:t>further</a:t>
            </a:r>
            <a:r>
              <a:rPr lang="es-ES_tradnl" baseline="0" dirty="0" smtClean="0"/>
              <a:t>? </a:t>
            </a:r>
            <a:endParaRPr lang="es-ES_tradnl"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When</a:t>
            </a:r>
            <a:r>
              <a:rPr lang="es-ES_tradnl" dirty="0" smtClean="0"/>
              <a:t> </a:t>
            </a:r>
            <a:r>
              <a:rPr lang="es-ES_tradnl" dirty="0" err="1" smtClean="0"/>
              <a:t>supporting</a:t>
            </a:r>
            <a:r>
              <a:rPr lang="es-ES_tradnl" baseline="0" dirty="0" smtClean="0"/>
              <a:t> </a:t>
            </a:r>
            <a:r>
              <a:rPr lang="es-ES_tradnl" baseline="0" dirty="0" err="1" smtClean="0"/>
              <a:t>an</a:t>
            </a:r>
            <a:r>
              <a:rPr lang="es-ES_tradnl" baseline="0" dirty="0" smtClean="0"/>
              <a:t> </a:t>
            </a:r>
            <a:r>
              <a:rPr lang="es-ES_tradnl" baseline="0" dirty="0" err="1" smtClean="0"/>
              <a:t>elderly</a:t>
            </a:r>
            <a:r>
              <a:rPr lang="es-ES_tradnl" baseline="0" dirty="0" smtClean="0"/>
              <a:t> </a:t>
            </a:r>
            <a:r>
              <a:rPr lang="es-ES_tradnl" baseline="0" dirty="0" err="1" smtClean="0"/>
              <a:t>or</a:t>
            </a:r>
            <a:r>
              <a:rPr lang="es-ES_tradnl" baseline="0" dirty="0" smtClean="0"/>
              <a:t> </a:t>
            </a:r>
            <a:r>
              <a:rPr lang="es-ES_tradnl" baseline="0" dirty="0" err="1" smtClean="0"/>
              <a:t>retired</a:t>
            </a:r>
            <a:r>
              <a:rPr lang="es-ES_tradnl" baseline="0" dirty="0" smtClean="0"/>
              <a:t> </a:t>
            </a:r>
            <a:r>
              <a:rPr lang="es-ES_tradnl" baseline="0" dirty="0" err="1" smtClean="0"/>
              <a:t>person</a:t>
            </a:r>
            <a:r>
              <a:rPr lang="es-ES_tradnl" baseline="0" dirty="0" smtClean="0"/>
              <a:t>, </a:t>
            </a:r>
            <a:r>
              <a:rPr lang="es-ES_tradnl" baseline="0" dirty="0" err="1" smtClean="0"/>
              <a:t>their</a:t>
            </a:r>
            <a:r>
              <a:rPr lang="es-ES_tradnl" baseline="0" dirty="0" smtClean="0"/>
              <a:t> </a:t>
            </a:r>
            <a:r>
              <a:rPr lang="es-ES_tradnl" baseline="0" dirty="0" err="1" smtClean="0"/>
              <a:t>professional</a:t>
            </a:r>
            <a:r>
              <a:rPr lang="es-ES_tradnl" baseline="0" dirty="0" smtClean="0"/>
              <a:t> </a:t>
            </a:r>
            <a:r>
              <a:rPr lang="es-ES_tradnl" baseline="0" dirty="0" err="1" smtClean="0"/>
              <a:t>identity</a:t>
            </a:r>
            <a:r>
              <a:rPr lang="es-ES_tradnl" baseline="0" dirty="0" smtClean="0"/>
              <a:t> can </a:t>
            </a:r>
            <a:r>
              <a:rPr lang="es-ES_tradnl" baseline="0" dirty="0" err="1" smtClean="0"/>
              <a:t>still</a:t>
            </a:r>
            <a:r>
              <a:rPr lang="es-ES_tradnl" baseline="0" dirty="0" smtClean="0"/>
              <a:t> </a:t>
            </a:r>
            <a:r>
              <a:rPr lang="es-ES_tradnl" baseline="0" dirty="0" err="1" smtClean="0"/>
              <a:t>be</a:t>
            </a:r>
            <a:r>
              <a:rPr lang="es-ES_tradnl" baseline="0" dirty="0" smtClean="0"/>
              <a:t> a </a:t>
            </a:r>
            <a:r>
              <a:rPr lang="es-ES_tradnl" baseline="0" dirty="0" err="1" smtClean="0"/>
              <a:t>strength</a:t>
            </a:r>
            <a:r>
              <a:rPr lang="es-ES_tradnl" baseline="0" dirty="0" smtClean="0"/>
              <a:t> – a </a:t>
            </a:r>
            <a:r>
              <a:rPr lang="es-ES_tradnl" baseline="0" dirty="0" err="1" smtClean="0"/>
              <a:t>source</a:t>
            </a:r>
            <a:r>
              <a:rPr lang="es-ES_tradnl" baseline="0" dirty="0" smtClean="0"/>
              <a:t> of </a:t>
            </a:r>
            <a:r>
              <a:rPr lang="es-ES_tradnl" baseline="0" dirty="0" err="1" smtClean="0"/>
              <a:t>memories</a:t>
            </a:r>
            <a:r>
              <a:rPr lang="es-ES_tradnl" baseline="0" dirty="0" smtClean="0"/>
              <a:t>, </a:t>
            </a:r>
            <a:r>
              <a:rPr lang="es-ES_tradnl" baseline="0" dirty="0" err="1" smtClean="0"/>
              <a:t>habits</a:t>
            </a:r>
            <a:r>
              <a:rPr lang="es-ES_tradnl" baseline="0" dirty="0" smtClean="0"/>
              <a:t>, </a:t>
            </a:r>
            <a:r>
              <a:rPr lang="es-ES_tradnl" baseline="0" dirty="0" err="1" smtClean="0"/>
              <a:t>skills</a:t>
            </a:r>
            <a:r>
              <a:rPr lang="es-ES_tradnl" baseline="0" dirty="0" smtClean="0"/>
              <a:t>, </a:t>
            </a:r>
            <a:r>
              <a:rPr lang="es-ES_tradnl" baseline="0" dirty="0" err="1" smtClean="0"/>
              <a:t>pride</a:t>
            </a:r>
            <a:r>
              <a:rPr lang="es-ES_tradnl" baseline="0" dirty="0" smtClean="0"/>
              <a:t> and </a:t>
            </a:r>
            <a:r>
              <a:rPr lang="es-ES_tradnl" baseline="0" dirty="0" err="1" smtClean="0"/>
              <a:t>self</a:t>
            </a:r>
            <a:r>
              <a:rPr lang="es-ES_tradnl" baseline="0" dirty="0" smtClean="0"/>
              <a:t> </a:t>
            </a:r>
            <a:r>
              <a:rPr lang="es-ES_tradnl" baseline="0" dirty="0" err="1" smtClean="0"/>
              <a:t>esteem</a:t>
            </a:r>
            <a:r>
              <a:rPr lang="es-ES_tradnl" baseline="0" dirty="0" smtClean="0"/>
              <a:t>.</a:t>
            </a:r>
            <a:endParaRPr lang="es-ES_tradnl"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is based on the results of a functional assessment and uses Positive Behaviour Support (PBS) approaches. The plan contains a range of strategies which not only focus on the challenging behaviour(s) but also include ways to ensure the person has access to things that are important to them. The strategies used are referred to as </a:t>
            </a:r>
            <a:r>
              <a:rPr lang="en-GB" b="1" dirty="0" smtClean="0"/>
              <a:t>Proactive Strategies </a:t>
            </a:r>
            <a:r>
              <a:rPr lang="en-GB" dirty="0" smtClean="0"/>
              <a:t>and </a:t>
            </a:r>
            <a:r>
              <a:rPr lang="en-GB" b="1" dirty="0" smtClean="0"/>
              <a:t>Reactive Strategies</a:t>
            </a:r>
            <a:r>
              <a:rPr lang="en-GB" dirty="0" smtClean="0"/>
              <a:t>. </a:t>
            </a:r>
            <a:r>
              <a:rPr lang="en-GB" b="1" dirty="0" smtClean="0"/>
              <a:t>Proactive strategies </a:t>
            </a:r>
            <a:r>
              <a:rPr lang="en-GB" dirty="0" smtClean="0"/>
              <a:t>are intended to make sure the person has got what they need and want on a day to day basis and also includes ways to teach the person appropriate communication and life skills. </a:t>
            </a:r>
            <a:r>
              <a:rPr lang="en-GB" b="1" dirty="0" smtClean="0"/>
              <a:t>Reactive strategies </a:t>
            </a:r>
            <a:r>
              <a:rPr lang="en-GB" dirty="0" smtClean="0"/>
              <a:t>are designed to keep the person and those around them safe from harm. They provide a way to react quickly in a situation where the person is distressed or anxious and more likely to display challenging behaviour. A good behaviour support plan has more Proactive strategies than Reactive ones. This helps to ensure that the focus of the plan is not just on the challenging behaviour but provides ways to support the person to have a good life, enabling the person to learn better, more effective ways of getting what they need.</a:t>
            </a:r>
          </a:p>
          <a:p>
            <a:pPr marL="0" indent="0">
              <a:buNone/>
            </a:pPr>
            <a:endParaRPr lang="en-GB" dirty="0" smtClean="0"/>
          </a:p>
          <a:p>
            <a:pPr marL="0" indent="0">
              <a:buNone/>
            </a:pPr>
            <a:endParaRPr lang="en-GB" dirty="0" smtClean="0"/>
          </a:p>
          <a:p>
            <a:pPr marL="0" indent="0">
              <a:buNone/>
            </a:pPr>
            <a:r>
              <a:rPr lang="en-GB" dirty="0" smtClean="0"/>
              <a:t>Who?</a:t>
            </a:r>
          </a:p>
          <a:p>
            <a:r>
              <a:rPr lang="en-GB" dirty="0" smtClean="0"/>
              <a:t>A behaviour support plan is for individuals who regularly display challenging behaviour to the extent that it severely impacts on their life. For example, it may result in exclusion from places like schools, day centres and mainstream community activities e.g. swimming pool. A behaviour support plan can be developed and used at any age. The earlier challenging behaviour can be understood and strategies put in place to help reduce the behaviours, the better it is for the person and those caring for them.</a:t>
            </a:r>
          </a:p>
          <a:p>
            <a:pPr marL="0" indent="0">
              <a:buNone/>
            </a:pPr>
            <a:r>
              <a:rPr lang="en-GB" dirty="0" smtClean="0"/>
              <a:t>Why?</a:t>
            </a:r>
          </a:p>
          <a:p>
            <a:r>
              <a:rPr lang="en-GB" dirty="0" smtClean="0"/>
              <a:t>To help effectively respond to challenging behaviour a good Behaviour Support Plan is vital. A Behaviour Support Plan aims to reduce the likelihood of challenging behaviour happening and if used consistently is very successful in supporting the person to find other ways to communicate their needs. The emphasis is on preventing the need for challenging behaviour, but also helps carers to identify when an individual may display challenging behaviour, giving them a chance to ~ 3 ~ intervene before the behaviour escalates. This can avoid a full blown incident of challenging behaviour. Everyone has different beliefs about what is right and wrong and how behaviour ‘should’ be managed, based on their own experiences and understanding. Using a Behaviour Support Plan means that everyone consistently uses the same techniques, rather than everybody ‘doing their own thing’ based on what they think is best.</a:t>
            </a:r>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3</a:t>
            </a:fld>
            <a:endParaRPr lang="en-GB" dirty="0"/>
          </a:p>
        </p:txBody>
      </p:sp>
    </p:spTree>
    <p:extLst>
      <p:ext uri="{BB962C8B-B14F-4D97-AF65-F5344CB8AC3E}">
        <p14:creationId xmlns:p14="http://schemas.microsoft.com/office/powerpoint/2010/main" val="27755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a:p>
            <a:pPr marL="0" indent="0">
              <a:buNone/>
            </a:pPr>
            <a:r>
              <a:rPr lang="en-GB" dirty="0" smtClean="0"/>
              <a:t>The emphasis is on preventing the need for challenging behaviour, but also helps carers to identify when an individual may display challenging behaviour, giving them a chance to ~ 3 ~ intervene before the behaviour escalates. This can avoid a full blown incident of challenging behaviour. Everyone has different beliefs about what is right and wrong and how behaviour ‘should’ be managed, based on their own experiences and understanding. Using a Behaviour Support Plan means that everyone consistently uses the same techniques, rather than everybody ‘doing their own thing’ based on what they think is best.</a:t>
            </a:r>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4</a:t>
            </a:fld>
            <a:endParaRPr lang="en-GB"/>
          </a:p>
        </p:txBody>
      </p:sp>
    </p:spTree>
    <p:extLst>
      <p:ext uri="{BB962C8B-B14F-4D97-AF65-F5344CB8AC3E}">
        <p14:creationId xmlns:p14="http://schemas.microsoft.com/office/powerpoint/2010/main" val="5632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If the person is trying to get your </a:t>
            </a:r>
            <a:r>
              <a:rPr lang="en-GB" b="1" dirty="0" smtClean="0"/>
              <a:t>Attention </a:t>
            </a:r>
            <a:r>
              <a:rPr lang="en-GB" dirty="0" smtClean="0"/>
              <a:t>by hitting:</a:t>
            </a:r>
          </a:p>
          <a:p>
            <a:r>
              <a:rPr lang="en-GB" dirty="0" smtClean="0"/>
              <a:t>Teach the person how they can get your attention/the attention of others in a more appropriate way. This could be by teaching them a sign, a vocalisation or to gently tap your hand/arm</a:t>
            </a:r>
          </a:p>
          <a:p>
            <a:r>
              <a:rPr lang="en-GB" dirty="0" smtClean="0"/>
              <a:t>Make sure you notice when the person is trying to get your attention appropriately and respond as soon as you can. This will help to reinforce the behaviour you want</a:t>
            </a:r>
          </a:p>
          <a:p>
            <a:r>
              <a:rPr lang="en-GB" dirty="0" smtClean="0"/>
              <a:t>If the person goes to hit you, use a phrase such as “Gently” or “Hands down”. Teach the person what this means</a:t>
            </a:r>
          </a:p>
          <a:p>
            <a:r>
              <a:rPr lang="en-GB" dirty="0" smtClean="0"/>
              <a:t>Interact with the person regularly, giving them plenty of opportunity to get positive attention</a:t>
            </a:r>
          </a:p>
          <a:p>
            <a:r>
              <a:rPr lang="en-GB" dirty="0" smtClean="0"/>
              <a:t>Where possible ignore the hitting</a:t>
            </a:r>
          </a:p>
          <a:p>
            <a:endParaRPr lang="es-ES_tradnl" dirty="0" smtClean="0"/>
          </a:p>
          <a:p>
            <a:pPr marL="0" indent="0">
              <a:buNone/>
            </a:pPr>
            <a:r>
              <a:rPr lang="en-GB" dirty="0" smtClean="0"/>
              <a:t>If the person hits others to </a:t>
            </a:r>
            <a:r>
              <a:rPr lang="en-GB" b="1" dirty="0" smtClean="0"/>
              <a:t>Escape/Avoid </a:t>
            </a:r>
            <a:r>
              <a:rPr lang="en-GB" dirty="0" smtClean="0"/>
              <a:t>something or someone:</a:t>
            </a:r>
          </a:p>
          <a:p>
            <a:r>
              <a:rPr lang="en-GB" dirty="0" smtClean="0"/>
              <a:t>Give the person an effective way to stop something they don’t like; to remove them from a situation or person they don’t like. This could be a sign/word or photo card to say “Finish” or “Home”</a:t>
            </a:r>
          </a:p>
          <a:p>
            <a:r>
              <a:rPr lang="en-GB" dirty="0" smtClean="0"/>
              <a:t>Teach them to make choices and a way to say “yes” and “no”</a:t>
            </a:r>
          </a:p>
          <a:p>
            <a:r>
              <a:rPr lang="en-GB" dirty="0" smtClean="0"/>
              <a:t>Introduce them to a situation/activity gradually to help them become used to it</a:t>
            </a:r>
          </a:p>
          <a:p>
            <a:r>
              <a:rPr lang="en-GB" dirty="0" smtClean="0"/>
              <a:t>Use humour as a way to distract the person</a:t>
            </a:r>
          </a:p>
          <a:p>
            <a:r>
              <a:rPr lang="en-GB" dirty="0" smtClean="0"/>
              <a:t>Notice when they are displaying ‘early warning signs’ that they may be becoming unhappy or anxious</a:t>
            </a:r>
          </a:p>
          <a:p>
            <a:r>
              <a:rPr lang="en-GB" dirty="0" smtClean="0"/>
              <a:t>Change the way you ask them to do something</a:t>
            </a:r>
          </a:p>
          <a:p>
            <a:endParaRPr lang="es-ES_tradnl" dirty="0" smtClean="0"/>
          </a:p>
          <a:p>
            <a:pPr marL="0" indent="0">
              <a:buNone/>
            </a:pPr>
            <a:r>
              <a:rPr lang="en-GB" dirty="0" smtClean="0"/>
              <a:t>When the person hits others to get something </a:t>
            </a:r>
            <a:r>
              <a:rPr lang="en-GB" b="1" dirty="0" smtClean="0"/>
              <a:t>Tangible:</a:t>
            </a:r>
          </a:p>
          <a:p>
            <a:r>
              <a:rPr lang="en-GB" dirty="0" smtClean="0"/>
              <a:t>Teach the person how to communicate they want a drink/toy/DVD etc.</a:t>
            </a:r>
          </a:p>
          <a:p>
            <a:r>
              <a:rPr lang="en-GB" dirty="0" smtClean="0"/>
              <a:t>Give them what they’ve asked for as soon as they’ve asked appropriately. Give lots of praise. Make sure they have regular access to what they need</a:t>
            </a:r>
          </a:p>
          <a:p>
            <a:r>
              <a:rPr lang="en-GB" dirty="0" smtClean="0"/>
              <a:t>Teach them how to get something for themselves where possible. Make sure the person knows where their magazines are kept or that juice is found in the fridge and make sure there is a cup in a cupboard they can easily reach</a:t>
            </a:r>
          </a:p>
          <a:p>
            <a:r>
              <a:rPr lang="en-GB" dirty="0" smtClean="0"/>
              <a:t>Make sure they are not left without food or drink for too long, or without something meaningful to do (offer these regularly)</a:t>
            </a:r>
          </a:p>
          <a:p>
            <a:r>
              <a:rPr lang="en-GB" dirty="0" smtClean="0"/>
              <a:t>As far as possible ignore the hitting</a:t>
            </a:r>
          </a:p>
          <a:p>
            <a:r>
              <a:rPr lang="en-GB" dirty="0" smtClean="0"/>
              <a:t>If the situation escalates and people are at risk give them what they want</a:t>
            </a:r>
          </a:p>
          <a:p>
            <a:endParaRPr lang="en-GB" dirty="0" smtClean="0"/>
          </a:p>
          <a:p>
            <a:pPr marL="0" indent="0">
              <a:buNone/>
            </a:pPr>
            <a:r>
              <a:rPr lang="en-GB" dirty="0" smtClean="0"/>
              <a:t>Where a person hits to get their </a:t>
            </a:r>
            <a:r>
              <a:rPr lang="en-GB" b="1" dirty="0" smtClean="0"/>
              <a:t>Sensory </a:t>
            </a:r>
            <a:r>
              <a:rPr lang="en-GB" dirty="0" smtClean="0"/>
              <a:t>needs met:</a:t>
            </a:r>
          </a:p>
          <a:p>
            <a:r>
              <a:rPr lang="en-GB" dirty="0" smtClean="0"/>
              <a:t>Ask for a referral to a specialist Occupational Therapist (OT) who can do a sensory assessment to clarify specific sensory needs</a:t>
            </a:r>
          </a:p>
          <a:p>
            <a:r>
              <a:rPr lang="en-GB" dirty="0" smtClean="0"/>
              <a:t>Be creative! Get a drum, box, cushion or other thing that they could hit</a:t>
            </a:r>
          </a:p>
          <a:p>
            <a:r>
              <a:rPr lang="en-GB" dirty="0" smtClean="0"/>
              <a:t>Try out different objects to see which they prefer, then use these to create new activities</a:t>
            </a:r>
          </a:p>
          <a:p>
            <a:r>
              <a:rPr lang="en-GB" dirty="0" smtClean="0"/>
              <a:t>Use preferred items to help you engage with the person</a:t>
            </a:r>
          </a:p>
          <a:p>
            <a:r>
              <a:rPr lang="en-GB" dirty="0" smtClean="0"/>
              <a:t>Make sure the person can get their sensory needs met, but in a way that will not isolate them further or leave them engaging in a self-stimulatory behaviour for too long. If people have self-stimulatory activities that are very important to them, try and support them to have at least some meaningful routine/</a:t>
            </a:r>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5</a:t>
            </a:fld>
            <a:endParaRPr lang="en-GB"/>
          </a:p>
        </p:txBody>
      </p:sp>
    </p:spTree>
    <p:extLst>
      <p:ext uri="{BB962C8B-B14F-4D97-AF65-F5344CB8AC3E}">
        <p14:creationId xmlns:p14="http://schemas.microsoft.com/office/powerpoint/2010/main" val="271940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7</a:t>
            </a:fld>
            <a:endParaRPr lang="en-GB"/>
          </a:p>
        </p:txBody>
      </p:sp>
    </p:spTree>
    <p:extLst>
      <p:ext uri="{BB962C8B-B14F-4D97-AF65-F5344CB8AC3E}">
        <p14:creationId xmlns:p14="http://schemas.microsoft.com/office/powerpoint/2010/main" val="284841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8</a:t>
            </a:fld>
            <a:endParaRPr lang="en-GB"/>
          </a:p>
        </p:txBody>
      </p:sp>
    </p:spTree>
    <p:extLst>
      <p:ext uri="{BB962C8B-B14F-4D97-AF65-F5344CB8AC3E}">
        <p14:creationId xmlns:p14="http://schemas.microsoft.com/office/powerpoint/2010/main" val="157197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dirty="0" smtClean="0"/>
              <a:t>A person doesn’t seem to want to do anything - This is probably a case of the person not getting the support and encouragement to</a:t>
            </a:r>
            <a:r>
              <a:rPr lang="en-GB" sz="1200" baseline="0" dirty="0" smtClean="0"/>
              <a:t> </a:t>
            </a:r>
            <a:r>
              <a:rPr lang="en-GB" sz="1200" dirty="0" smtClean="0"/>
              <a:t>achieve things frequently enough in the past. It will take time to change. Asking a person whether they want to do something is not really giving him</a:t>
            </a:r>
            <a:r>
              <a:rPr lang="en-GB" sz="1200" baseline="0" dirty="0" smtClean="0"/>
              <a:t> </a:t>
            </a:r>
            <a:r>
              <a:rPr lang="en-GB" sz="1200" dirty="0" smtClean="0"/>
              <a:t>or her a choice if he or she does not have sufficient experience of doing any part of it successfully. </a:t>
            </a:r>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9</a:t>
            </a:fld>
            <a:endParaRPr lang="en-GB"/>
          </a:p>
        </p:txBody>
      </p:sp>
    </p:spTree>
    <p:extLst>
      <p:ext uri="{BB962C8B-B14F-4D97-AF65-F5344CB8AC3E}">
        <p14:creationId xmlns:p14="http://schemas.microsoft.com/office/powerpoint/2010/main" val="295767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baseline="0" dirty="0" smtClean="0"/>
          </a:p>
        </p:txBody>
      </p:sp>
      <p:sp>
        <p:nvSpPr>
          <p:cNvPr id="4" name="Slide Number Placeholder 3"/>
          <p:cNvSpPr>
            <a:spLocks noGrp="1"/>
          </p:cNvSpPr>
          <p:nvPr>
            <p:ph type="sldNum" sz="quarter" idx="10"/>
          </p:nvPr>
        </p:nvSpPr>
        <p:spPr/>
        <p:txBody>
          <a:bodyPr/>
          <a:lstStyle/>
          <a:p>
            <a:fld id="{44F973CE-ADA0-4D90-8273-63872A258D39}"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Exercise – </a:t>
            </a:r>
            <a:r>
              <a:rPr lang="en-GB" dirty="0" smtClean="0"/>
              <a:t>Thinking</a:t>
            </a:r>
            <a:r>
              <a:rPr lang="en-GB" baseline="0" dirty="0" smtClean="0"/>
              <a:t> about communication – what would Good PBS look like? </a:t>
            </a:r>
          </a:p>
          <a:p>
            <a:endParaRPr lang="en-GB" baseline="0" dirty="0" smtClean="0"/>
          </a:p>
          <a:p>
            <a:r>
              <a:rPr lang="en-GB" baseline="0" dirty="0" smtClean="0"/>
              <a:t>And what would it look like if we were not doing PBS?</a:t>
            </a:r>
            <a:endParaRPr lang="en-GB" b="1" baseline="0" dirty="0" smtClean="0"/>
          </a:p>
          <a:p>
            <a:endParaRPr lang="en-GB" b="1" baseline="0" dirty="0" smtClean="0"/>
          </a:p>
          <a:p>
            <a:pPr>
              <a:buFontTx/>
              <a:buChar char="-"/>
            </a:pPr>
            <a:endParaRPr lang="en-GB" b="0" baseline="0" dirty="0" smtClean="0"/>
          </a:p>
          <a:p>
            <a:endParaRPr lang="en-GB" b="1" baseline="0" dirty="0" smtClean="0"/>
          </a:p>
        </p:txBody>
      </p:sp>
      <p:sp>
        <p:nvSpPr>
          <p:cNvPr id="4" name="Slide Number Placeholder 3"/>
          <p:cNvSpPr>
            <a:spLocks noGrp="1"/>
          </p:cNvSpPr>
          <p:nvPr>
            <p:ph type="sldNum" sz="quarter" idx="10"/>
          </p:nvPr>
        </p:nvSpPr>
        <p:spPr/>
        <p:txBody>
          <a:bodyPr/>
          <a:lstStyle/>
          <a:p>
            <a:fld id="{44F973CE-ADA0-4D90-8273-63872A258D39}" type="slidenum">
              <a:rPr lang="en-GB" smtClean="0"/>
              <a:pPr/>
              <a:t>12</a:t>
            </a:fld>
            <a:endParaRPr lang="en-GB"/>
          </a:p>
        </p:txBody>
      </p:sp>
    </p:spTree>
    <p:extLst>
      <p:ext uri="{BB962C8B-B14F-4D97-AF65-F5344CB8AC3E}">
        <p14:creationId xmlns:p14="http://schemas.microsoft.com/office/powerpoint/2010/main" val="219902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A76822-8775-461E-970F-2638CAE30D08}" type="datetime1">
              <a:rPr lang="en-GB" smtClean="0"/>
              <a:pPr/>
              <a:t>11/09/2023</a:t>
            </a:fld>
            <a:endParaRPr lang="en-GB"/>
          </a:p>
        </p:txBody>
      </p:sp>
      <p:sp>
        <p:nvSpPr>
          <p:cNvPr id="8" name="Slide Number Placeholder 7"/>
          <p:cNvSpPr>
            <a:spLocks noGrp="1"/>
          </p:cNvSpPr>
          <p:nvPr>
            <p:ph type="sldNum" sz="quarter" idx="11"/>
          </p:nvPr>
        </p:nvSpPr>
        <p:spPr/>
        <p:txBody>
          <a:bodyPr/>
          <a:lstStyle/>
          <a:p>
            <a:fld id="{F320DB10-44F1-4CA7-817A-2A4BCE770DB9}" type="slidenum">
              <a:rPr lang="en-GB" smtClean="0"/>
              <a:pPr/>
              <a:t>‹nr.›</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7D41-6A5E-4626-884A-AAE401B52706}"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F5E74-150D-4E18-9956-3DE69AFB4840}"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75779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04216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119766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1634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04409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85651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046150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86742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3D584A04-641F-40CF-87FA-6CD62D9995C8}"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749484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69989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0134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CB82B-61DE-474B-954D-513AF1381739}"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7F1046-D737-4BAE-9254-85D41C0C7890}"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41F4F1-8321-4989-A4E2-782302089632}" type="datetime1">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0DB10-44F1-4CA7-817A-2A4BCE770DB9}" type="slidenum">
              <a:rPr lang="en-GB" smtClean="0"/>
              <a:pPr/>
              <a:t>‹nr.›</a:t>
            </a:fld>
            <a:endParaRPr lang="en-GB"/>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5ADD73-EFA0-4E8F-8039-52B35E6EDE95}" type="datetime1">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61EFB-FB48-4D90-A80A-304592CACD32}" type="datetime1">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B4731-4156-43D3-9E89-D0AB4F54F58A}"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96626-A28B-4A89-A9FF-D46CCA0D2453}"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A85DF6-9628-4826-BE67-DFDF414168B7}" type="datetime1">
              <a:rPr lang="en-GB" smtClean="0"/>
              <a:pPr/>
              <a:t>11/09/2023</a:t>
            </a:fld>
            <a:endParaRPr lang="en-GB"/>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20DB10-44F1-4CA7-817A-2A4BCE770DB9}" type="slidenum">
              <a:rPr lang="en-GB" smtClean="0"/>
              <a:pPr/>
              <a:t>‹nr.›</a:t>
            </a:fld>
            <a:endParaRPr lang="en-GB"/>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Calibri" pitchFamily="34" charset="0"/>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24868611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pjud2Of610&amp;t=29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108203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a:bodyPr>
          <a:lstStyle/>
          <a:p>
            <a:pPr marL="0" indent="0">
              <a:buNone/>
            </a:pPr>
            <a:r>
              <a:rPr lang="en-GB" b="1" dirty="0">
                <a:solidFill>
                  <a:schemeClr val="tx2"/>
                </a:solidFill>
              </a:rPr>
              <a:t>A person starts to behave disruptively</a:t>
            </a:r>
          </a:p>
          <a:p>
            <a:r>
              <a:rPr lang="en-GB" dirty="0" smtClean="0">
                <a:solidFill>
                  <a:schemeClr val="tx2"/>
                </a:solidFill>
              </a:rPr>
              <a:t>Think if the person is exerting control.</a:t>
            </a:r>
          </a:p>
          <a:p>
            <a:r>
              <a:rPr lang="en-GB" dirty="0" smtClean="0">
                <a:solidFill>
                  <a:schemeClr val="tx2"/>
                </a:solidFill>
              </a:rPr>
              <a:t>Disruptive behaviour indicates that the person does </a:t>
            </a:r>
            <a:r>
              <a:rPr lang="en-GB" dirty="0">
                <a:solidFill>
                  <a:schemeClr val="tx2"/>
                </a:solidFill>
              </a:rPr>
              <a:t>not want to start the activity </a:t>
            </a:r>
            <a:r>
              <a:rPr lang="en-GB" dirty="0" smtClean="0">
                <a:solidFill>
                  <a:schemeClr val="tx2"/>
                </a:solidFill>
              </a:rPr>
              <a:t>or to </a:t>
            </a:r>
            <a:r>
              <a:rPr lang="en-GB" dirty="0">
                <a:solidFill>
                  <a:schemeClr val="tx2"/>
                </a:solidFill>
              </a:rPr>
              <a:t>carry on with </a:t>
            </a:r>
            <a:r>
              <a:rPr lang="en-GB" dirty="0" smtClean="0">
                <a:solidFill>
                  <a:schemeClr val="tx2"/>
                </a:solidFill>
              </a:rPr>
              <a:t>it.</a:t>
            </a:r>
          </a:p>
          <a:p>
            <a:r>
              <a:rPr lang="en-GB" dirty="0" smtClean="0">
                <a:solidFill>
                  <a:schemeClr val="tx2"/>
                </a:solidFill>
              </a:rPr>
              <a:t>Staff </a:t>
            </a:r>
            <a:r>
              <a:rPr lang="en-GB" dirty="0">
                <a:solidFill>
                  <a:schemeClr val="tx2"/>
                </a:solidFill>
              </a:rPr>
              <a:t>have to be sensitive and learn how to gauge the difficulty of </a:t>
            </a:r>
            <a:r>
              <a:rPr lang="en-GB" dirty="0" smtClean="0">
                <a:solidFill>
                  <a:schemeClr val="tx2"/>
                </a:solidFill>
              </a:rPr>
              <a:t>tasks and </a:t>
            </a:r>
            <a:r>
              <a:rPr lang="en-GB" dirty="0">
                <a:solidFill>
                  <a:schemeClr val="tx2"/>
                </a:solidFill>
              </a:rPr>
              <a:t>the amount and type of support provided so that the person begins to </a:t>
            </a:r>
            <a:r>
              <a:rPr lang="en-GB" dirty="0" smtClean="0">
                <a:solidFill>
                  <a:schemeClr val="tx2"/>
                </a:solidFill>
              </a:rPr>
              <a:t>experience success </a:t>
            </a:r>
            <a:r>
              <a:rPr lang="en-GB" dirty="0">
                <a:solidFill>
                  <a:schemeClr val="tx2"/>
                </a:solidFill>
              </a:rPr>
              <a:t>and enjoy the activity </a:t>
            </a:r>
            <a:r>
              <a:rPr lang="en-GB" dirty="0" smtClean="0">
                <a:solidFill>
                  <a:schemeClr val="tx2"/>
                </a:solidFill>
              </a:rPr>
              <a:t>instead</a:t>
            </a:r>
            <a:endParaRPr lang="en-GB" dirty="0">
              <a:solidFill>
                <a:schemeClr val="tx2"/>
              </a:solidFill>
            </a:endParaRPr>
          </a:p>
        </p:txBody>
      </p:sp>
      <p:sp>
        <p:nvSpPr>
          <p:cNvPr id="4" name="Content Placeholder 3"/>
          <p:cNvSpPr>
            <a:spLocks noGrp="1"/>
          </p:cNvSpPr>
          <p:nvPr>
            <p:ph sz="quarter" idx="13"/>
          </p:nvPr>
        </p:nvSpPr>
        <p:spPr/>
        <p:txBody>
          <a:bodyPr>
            <a:normAutofit fontScale="92500"/>
          </a:bodyPr>
          <a:lstStyle/>
          <a:p>
            <a:pPr marL="0" indent="0">
              <a:buNone/>
            </a:pPr>
            <a:r>
              <a:rPr lang="en-GB" b="1" dirty="0">
                <a:solidFill>
                  <a:schemeClr val="tx2"/>
                </a:solidFill>
              </a:rPr>
              <a:t>Getting a person to concentrate</a:t>
            </a:r>
          </a:p>
          <a:p>
            <a:r>
              <a:rPr lang="en-GB" dirty="0">
                <a:solidFill>
                  <a:schemeClr val="tx2"/>
                </a:solidFill>
              </a:rPr>
              <a:t>Minimise distractions before supporting someone participate in an activity.</a:t>
            </a:r>
          </a:p>
          <a:p>
            <a:r>
              <a:rPr lang="en-GB" dirty="0" smtClean="0">
                <a:solidFill>
                  <a:schemeClr val="tx2"/>
                </a:solidFill>
              </a:rPr>
              <a:t>Give </a:t>
            </a:r>
            <a:r>
              <a:rPr lang="en-GB" dirty="0">
                <a:solidFill>
                  <a:schemeClr val="tx2"/>
                </a:solidFill>
              </a:rPr>
              <a:t>short, clear instructions, prompts or demonstrations. </a:t>
            </a:r>
          </a:p>
          <a:p>
            <a:r>
              <a:rPr lang="en-GB" dirty="0">
                <a:solidFill>
                  <a:schemeClr val="tx2"/>
                </a:solidFill>
              </a:rPr>
              <a:t>Don’t fill the silences with </a:t>
            </a:r>
            <a:r>
              <a:rPr lang="en-GB" dirty="0" smtClean="0">
                <a:solidFill>
                  <a:schemeClr val="tx2"/>
                </a:solidFill>
              </a:rPr>
              <a:t>chit-chat</a:t>
            </a:r>
          </a:p>
          <a:p>
            <a:r>
              <a:rPr lang="en-GB" dirty="0" smtClean="0">
                <a:solidFill>
                  <a:schemeClr val="tx2"/>
                </a:solidFill>
              </a:rPr>
              <a:t>Plan </a:t>
            </a:r>
            <a:r>
              <a:rPr lang="en-GB" dirty="0">
                <a:solidFill>
                  <a:schemeClr val="tx2"/>
                </a:solidFill>
              </a:rPr>
              <a:t>breaks </a:t>
            </a:r>
            <a:r>
              <a:rPr lang="en-GB" dirty="0" smtClean="0">
                <a:solidFill>
                  <a:schemeClr val="tx2"/>
                </a:solidFill>
              </a:rPr>
              <a:t>carefully. </a:t>
            </a:r>
            <a:r>
              <a:rPr lang="en-GB" dirty="0">
                <a:solidFill>
                  <a:schemeClr val="tx2"/>
                </a:solidFill>
              </a:rPr>
              <a:t>Don’t</a:t>
            </a:r>
          </a:p>
          <a:p>
            <a:r>
              <a:rPr lang="en-GB" dirty="0">
                <a:solidFill>
                  <a:schemeClr val="tx2"/>
                </a:solidFill>
              </a:rPr>
              <a:t>be tempted to carry on because everything is going so well. </a:t>
            </a:r>
            <a:endParaRPr lang="en-GB" dirty="0" smtClean="0">
              <a:solidFill>
                <a:schemeClr val="tx2"/>
              </a:solidFill>
            </a:endParaRPr>
          </a:p>
          <a:p>
            <a:r>
              <a:rPr lang="en-GB" dirty="0" smtClean="0">
                <a:solidFill>
                  <a:schemeClr val="tx2"/>
                </a:solidFill>
              </a:rPr>
              <a:t>Avoid </a:t>
            </a:r>
            <a:r>
              <a:rPr lang="en-GB" dirty="0">
                <a:solidFill>
                  <a:schemeClr val="tx2"/>
                </a:solidFill>
              </a:rPr>
              <a:t>setting the person </a:t>
            </a:r>
            <a:r>
              <a:rPr lang="en-GB" dirty="0" smtClean="0">
                <a:solidFill>
                  <a:schemeClr val="tx2"/>
                </a:solidFill>
              </a:rPr>
              <a:t>up so </a:t>
            </a:r>
            <a:r>
              <a:rPr lang="en-GB" dirty="0">
                <a:solidFill>
                  <a:schemeClr val="tx2"/>
                </a:solidFill>
              </a:rPr>
              <a:t>that he or she has to be disruptive in order to stop participating.</a:t>
            </a:r>
          </a:p>
          <a:p>
            <a:endParaRPr lang="en-GB" dirty="0">
              <a:solidFill>
                <a:schemeClr val="tx2"/>
              </a:solidFill>
            </a:endParaRPr>
          </a:p>
        </p:txBody>
      </p:sp>
      <p:pic>
        <p:nvPicPr>
          <p:cNvPr id="6"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7" name="Title 1"/>
          <p:cNvSpPr txBox="1">
            <a:spLocks/>
          </p:cNvSpPr>
          <p:nvPr/>
        </p:nvSpPr>
        <p:spPr>
          <a:xfrm>
            <a:off x="609600" y="0"/>
            <a:ext cx="11004645" cy="1463721"/>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_tradnl" sz="4800" dirty="0" smtClean="0"/>
              <a:t>PBS: </a:t>
            </a:r>
            <a:r>
              <a:rPr lang="es-ES_tradnl" sz="4800" dirty="0" err="1" smtClean="0"/>
              <a:t>Dealing</a:t>
            </a:r>
            <a:r>
              <a:rPr lang="es-ES_tradnl" sz="4800" dirty="0" smtClean="0"/>
              <a:t> </a:t>
            </a:r>
            <a:r>
              <a:rPr lang="es-ES_tradnl" sz="4800" dirty="0" err="1" smtClean="0"/>
              <a:t>with</a:t>
            </a:r>
            <a:r>
              <a:rPr lang="es-ES_tradnl" sz="4800" dirty="0" smtClean="0"/>
              <a:t> </a:t>
            </a:r>
            <a:r>
              <a:rPr lang="es-ES_tradnl" sz="4800" dirty="0" err="1" smtClean="0"/>
              <a:t>problems</a:t>
            </a:r>
            <a:endParaRPr lang="en-GB" sz="4800" dirty="0"/>
          </a:p>
        </p:txBody>
      </p:sp>
    </p:spTree>
    <p:extLst>
      <p:ext uri="{BB962C8B-B14F-4D97-AF65-F5344CB8AC3E}">
        <p14:creationId xmlns:p14="http://schemas.microsoft.com/office/powerpoint/2010/main" val="50805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97016079"/>
              </p:ext>
            </p:extLst>
          </p:nvPr>
        </p:nvGraphicFramePr>
        <p:xfrm>
          <a:off x="1082352" y="2839930"/>
          <a:ext cx="10261722" cy="335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4217437" y="1866122"/>
            <a:ext cx="3862873" cy="707886"/>
          </a:xfrm>
          <a:prstGeom prst="rect">
            <a:avLst/>
          </a:prstGeom>
          <a:noFill/>
        </p:spPr>
        <p:txBody>
          <a:bodyPr wrap="square" rtlCol="0">
            <a:spAutoFit/>
          </a:bodyPr>
          <a:lstStyle/>
          <a:p>
            <a:r>
              <a:rPr lang="es-ES_tradnl" sz="4000" b="1" dirty="0" err="1" smtClean="0">
                <a:latin typeface="Calibri" pitchFamily="34" charset="0"/>
              </a:rPr>
              <a:t>Quality</a:t>
            </a:r>
            <a:r>
              <a:rPr lang="es-ES_tradnl" sz="4000" b="1" dirty="0" smtClean="0">
                <a:latin typeface="Calibri" pitchFamily="34" charset="0"/>
              </a:rPr>
              <a:t> of </a:t>
            </a:r>
            <a:r>
              <a:rPr lang="es-ES_tradnl" sz="4000" b="1" dirty="0" err="1" smtClean="0">
                <a:latin typeface="Calibri" pitchFamily="34" charset="0"/>
              </a:rPr>
              <a:t>life</a:t>
            </a:r>
            <a:endParaRPr lang="en-GB" sz="4000" b="1" dirty="0">
              <a:latin typeface="Calibri" pitchFamily="34" charset="0"/>
            </a:endParaRPr>
          </a:p>
        </p:txBody>
      </p:sp>
    </p:spTree>
    <p:extLst>
      <p:ext uri="{BB962C8B-B14F-4D97-AF65-F5344CB8AC3E}">
        <p14:creationId xmlns:p14="http://schemas.microsoft.com/office/powerpoint/2010/main" val="292655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719235471"/>
              </p:ext>
            </p:extLst>
          </p:nvPr>
        </p:nvGraphicFramePr>
        <p:xfrm>
          <a:off x="1082352" y="2839930"/>
          <a:ext cx="10261722" cy="335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4553339" y="1866122"/>
            <a:ext cx="4273420" cy="707886"/>
          </a:xfrm>
          <a:prstGeom prst="rect">
            <a:avLst/>
          </a:prstGeom>
          <a:noFill/>
        </p:spPr>
        <p:txBody>
          <a:bodyPr wrap="square" rtlCol="0">
            <a:spAutoFit/>
          </a:bodyPr>
          <a:lstStyle/>
          <a:p>
            <a:r>
              <a:rPr lang="es-ES_tradnl" sz="4000" b="1" dirty="0" err="1" smtClean="0"/>
              <a:t>Communication</a:t>
            </a:r>
            <a:endParaRPr lang="en-GB" sz="4000" b="1" dirty="0"/>
          </a:p>
        </p:txBody>
      </p:sp>
    </p:spTree>
    <p:extLst>
      <p:ext uri="{BB962C8B-B14F-4D97-AF65-F5344CB8AC3E}">
        <p14:creationId xmlns:p14="http://schemas.microsoft.com/office/powerpoint/2010/main" val="3892266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4165050856"/>
              </p:ext>
            </p:extLst>
          </p:nvPr>
        </p:nvGraphicFramePr>
        <p:xfrm>
          <a:off x="1082352" y="2839930"/>
          <a:ext cx="10261722" cy="335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3974842" y="1847462"/>
            <a:ext cx="4169808" cy="707886"/>
          </a:xfrm>
          <a:prstGeom prst="rect">
            <a:avLst/>
          </a:prstGeom>
          <a:noFill/>
        </p:spPr>
        <p:txBody>
          <a:bodyPr wrap="square" rtlCol="0">
            <a:spAutoFit/>
          </a:bodyPr>
          <a:lstStyle/>
          <a:p>
            <a:r>
              <a:rPr lang="es-ES_tradnl" sz="4000" b="1" dirty="0" err="1" smtClean="0"/>
              <a:t>Communication</a:t>
            </a:r>
            <a:endParaRPr lang="en-GB" sz="4000" b="1" dirty="0"/>
          </a:p>
        </p:txBody>
      </p:sp>
    </p:spTree>
    <p:extLst>
      <p:ext uri="{BB962C8B-B14F-4D97-AF65-F5344CB8AC3E}">
        <p14:creationId xmlns:p14="http://schemas.microsoft.com/office/powerpoint/2010/main" val="303940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1906048267"/>
              </p:ext>
            </p:extLst>
          </p:nvPr>
        </p:nvGraphicFramePr>
        <p:xfrm>
          <a:off x="1082352" y="2839930"/>
          <a:ext cx="10261722" cy="335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4217437" y="1866122"/>
            <a:ext cx="3862873" cy="707886"/>
          </a:xfrm>
          <a:prstGeom prst="rect">
            <a:avLst/>
          </a:prstGeom>
          <a:noFill/>
        </p:spPr>
        <p:txBody>
          <a:bodyPr wrap="square" rtlCol="0">
            <a:spAutoFit/>
          </a:bodyPr>
          <a:lstStyle/>
          <a:p>
            <a:r>
              <a:rPr lang="es-ES_tradnl" sz="4000" b="1" dirty="0" err="1" smtClean="0"/>
              <a:t>Environment</a:t>
            </a:r>
            <a:endParaRPr lang="en-GB" sz="4000" b="1" dirty="0"/>
          </a:p>
        </p:txBody>
      </p:sp>
    </p:spTree>
    <p:extLst>
      <p:ext uri="{BB962C8B-B14F-4D97-AF65-F5344CB8AC3E}">
        <p14:creationId xmlns:p14="http://schemas.microsoft.com/office/powerpoint/2010/main" val="4198532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37322062"/>
              </p:ext>
            </p:extLst>
          </p:nvPr>
        </p:nvGraphicFramePr>
        <p:xfrm>
          <a:off x="1082352" y="2839930"/>
          <a:ext cx="10261722" cy="335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4217437" y="1866122"/>
            <a:ext cx="3862873" cy="707886"/>
          </a:xfrm>
          <a:prstGeom prst="rect">
            <a:avLst/>
          </a:prstGeom>
          <a:noFill/>
        </p:spPr>
        <p:txBody>
          <a:bodyPr wrap="square" rtlCol="0">
            <a:spAutoFit/>
          </a:bodyPr>
          <a:lstStyle/>
          <a:p>
            <a:r>
              <a:rPr lang="es-ES_tradnl" sz="4000" b="1" dirty="0" err="1" smtClean="0"/>
              <a:t>Environment</a:t>
            </a:r>
            <a:endParaRPr lang="en-GB" sz="4000" b="1" dirty="0"/>
          </a:p>
        </p:txBody>
      </p:sp>
    </p:spTree>
    <p:extLst>
      <p:ext uri="{BB962C8B-B14F-4D97-AF65-F5344CB8AC3E}">
        <p14:creationId xmlns:p14="http://schemas.microsoft.com/office/powerpoint/2010/main" val="419960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706044" y="2142698"/>
            <a:ext cx="10553359" cy="3970133"/>
          </a:xfrm>
        </p:spPr>
        <p:txBody>
          <a:bodyPr/>
          <a:lstStyle/>
          <a:p>
            <a:pPr>
              <a:buNone/>
            </a:pPr>
            <a:endParaRPr lang="en-GB" dirty="0" smtClean="0">
              <a:hlinkClick r:id="rId2"/>
            </a:endParaRPr>
          </a:p>
          <a:p>
            <a:pPr algn="ctr">
              <a:buNone/>
            </a:pPr>
            <a:endParaRPr lang="en-GB" dirty="0" smtClean="0">
              <a:hlinkClick r:id="rId2"/>
            </a:endParaRPr>
          </a:p>
          <a:p>
            <a:pPr algn="ctr">
              <a:buNone/>
            </a:pPr>
            <a:r>
              <a:rPr lang="en-GB" b="1" dirty="0" smtClean="0"/>
              <a:t>An introduction to PBS (bild.org)</a:t>
            </a:r>
          </a:p>
          <a:p>
            <a:pPr algn="ctr">
              <a:buNone/>
            </a:pPr>
            <a:r>
              <a:rPr lang="en-GB" dirty="0" smtClean="0">
                <a:hlinkClick r:id="rId2"/>
              </a:rPr>
              <a:t>https://www.youtube.com/watch?v=epjud2Of610&amp;t=29s</a:t>
            </a:r>
            <a:endParaRPr lang="en-GB" dirty="0" smtClean="0"/>
          </a:p>
          <a:p>
            <a:pPr>
              <a:buNone/>
            </a:pPr>
            <a:endParaRPr lang="en-GB" dirty="0"/>
          </a:p>
        </p:txBody>
      </p:sp>
      <p:sp>
        <p:nvSpPr>
          <p:cNvPr id="5" name="Title 1"/>
          <p:cNvSpPr>
            <a:spLocks noGrp="1"/>
          </p:cNvSpPr>
          <p:nvPr>
            <p:ph type="title"/>
          </p:nvPr>
        </p:nvSpPr>
        <p:spPr/>
        <p:txBody>
          <a:bodyPr/>
          <a:lstStyle/>
          <a:p>
            <a:r>
              <a:rPr lang="es-ES_tradnl" dirty="0" smtClean="0"/>
              <a:t>PBS: </a:t>
            </a:r>
            <a:r>
              <a:rPr lang="es-ES_tradnl" dirty="0" err="1" smtClean="0"/>
              <a:t>What</a:t>
            </a:r>
            <a:r>
              <a:rPr lang="es-ES_tradnl" dirty="0" smtClean="0"/>
              <a:t> </a:t>
            </a:r>
            <a:r>
              <a:rPr lang="es-ES_tradnl" dirty="0" err="1" smtClean="0"/>
              <a:t>good</a:t>
            </a:r>
            <a:r>
              <a:rPr lang="es-ES_tradnl" dirty="0" smtClean="0"/>
              <a:t> PBS looks </a:t>
            </a:r>
            <a:r>
              <a:rPr lang="es-ES_tradnl" dirty="0" err="1" smtClean="0"/>
              <a:t>like</a:t>
            </a:r>
            <a:r>
              <a:rPr lang="es-ES_tradnl" dirty="0" smtClean="0"/>
              <a:t>?</a:t>
            </a:r>
            <a:endParaRPr lang="en-GB" dirty="0"/>
          </a:p>
        </p:txBody>
      </p:sp>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677100" cy="1600200"/>
          </a:xfrm>
        </p:spPr>
        <p:txBody>
          <a:bodyPr/>
          <a:lstStyle/>
          <a:p>
            <a:r>
              <a:rPr lang="es-ES_tradnl" sz="4800" dirty="0" smtClean="0"/>
              <a:t>POSITIVE BEHAVIOUR ACTIVE SUPPORT</a:t>
            </a:r>
            <a:endParaRPr lang="en-GB" sz="4800" dirty="0"/>
          </a:p>
        </p:txBody>
      </p:sp>
      <p:sp>
        <p:nvSpPr>
          <p:cNvPr id="3" name="Content Placeholder 2"/>
          <p:cNvSpPr>
            <a:spLocks noGrp="1"/>
          </p:cNvSpPr>
          <p:nvPr>
            <p:ph idx="1"/>
          </p:nvPr>
        </p:nvSpPr>
        <p:spPr>
          <a:xfrm>
            <a:off x="609600" y="1921935"/>
            <a:ext cx="10972800" cy="4525963"/>
          </a:xfrm>
        </p:spPr>
        <p:txBody>
          <a:bodyPr>
            <a:normAutofit/>
          </a:bodyPr>
          <a:lstStyle/>
          <a:p>
            <a:pPr marL="742950" indent="-742950">
              <a:buFont typeface="+mj-lt"/>
              <a:buAutoNum type="arabicPeriod"/>
            </a:pPr>
            <a:r>
              <a:rPr lang="es-ES_tradnl" sz="3200" dirty="0" err="1" smtClean="0"/>
              <a:t>Every</a:t>
            </a:r>
            <a:r>
              <a:rPr lang="es-ES_tradnl" sz="3200" dirty="0" smtClean="0"/>
              <a:t> </a:t>
            </a:r>
            <a:r>
              <a:rPr lang="es-ES_tradnl" sz="3200" dirty="0" err="1" smtClean="0"/>
              <a:t>moment</a:t>
            </a:r>
            <a:r>
              <a:rPr lang="es-ES_tradnl" sz="3200" dirty="0" smtClean="0"/>
              <a:t> has </a:t>
            </a:r>
            <a:r>
              <a:rPr lang="es-ES_tradnl" sz="3200" dirty="0" err="1" smtClean="0"/>
              <a:t>potential</a:t>
            </a:r>
            <a:endParaRPr lang="es-ES_tradnl" sz="3200" dirty="0" smtClean="0"/>
          </a:p>
          <a:p>
            <a:pPr marL="742950" indent="-742950">
              <a:buFont typeface="+mj-lt"/>
              <a:buAutoNum type="arabicPeriod"/>
            </a:pPr>
            <a:r>
              <a:rPr lang="es-ES_tradnl" sz="3200" dirty="0" smtClean="0"/>
              <a:t>Little and </a:t>
            </a:r>
            <a:r>
              <a:rPr lang="es-ES_tradnl" sz="3200" dirty="0" err="1" smtClean="0"/>
              <a:t>often</a:t>
            </a:r>
            <a:endParaRPr lang="es-ES_tradnl" sz="3200" dirty="0" smtClean="0"/>
          </a:p>
          <a:p>
            <a:pPr marL="742950" indent="-742950">
              <a:buFont typeface="+mj-lt"/>
              <a:buAutoNum type="arabicPeriod"/>
            </a:pPr>
            <a:r>
              <a:rPr lang="es-ES_tradnl" sz="3200" dirty="0" err="1" smtClean="0"/>
              <a:t>Graded</a:t>
            </a:r>
            <a:r>
              <a:rPr lang="es-ES_tradnl" sz="3200" dirty="0" smtClean="0"/>
              <a:t> </a:t>
            </a:r>
            <a:r>
              <a:rPr lang="es-ES_tradnl" sz="3200" dirty="0" err="1" smtClean="0"/>
              <a:t>assistance</a:t>
            </a:r>
            <a:endParaRPr lang="es-ES_tradnl" sz="3200" dirty="0" smtClean="0"/>
          </a:p>
          <a:p>
            <a:pPr marL="742950" indent="-742950">
              <a:buFont typeface="+mj-lt"/>
              <a:buAutoNum type="arabicPeriod"/>
            </a:pPr>
            <a:r>
              <a:rPr lang="es-ES_tradnl" sz="3200" dirty="0" err="1" smtClean="0"/>
              <a:t>Maximising</a:t>
            </a:r>
            <a:r>
              <a:rPr lang="es-ES_tradnl" sz="3200" dirty="0" smtClean="0"/>
              <a:t> </a:t>
            </a:r>
            <a:r>
              <a:rPr lang="es-ES_tradnl" sz="3200" dirty="0" err="1" smtClean="0"/>
              <a:t>choice</a:t>
            </a:r>
            <a:r>
              <a:rPr lang="es-ES_tradnl" sz="3200" dirty="0" smtClean="0"/>
              <a:t> and control</a:t>
            </a:r>
          </a:p>
          <a:p>
            <a:pPr marL="742950" indent="-742950">
              <a:buFont typeface="+mj-lt"/>
              <a:buAutoNum type="arabicPeriod"/>
            </a:pPr>
            <a:endParaRPr lang="en-GB" sz="3600" dirty="0" smtClean="0"/>
          </a:p>
          <a:p>
            <a:pPr marL="742950" indent="-742950" algn="ctr">
              <a:buNone/>
            </a:pPr>
            <a:r>
              <a:rPr lang="en-GB" sz="3600" b="1" dirty="0" smtClean="0">
                <a:solidFill>
                  <a:schemeClr val="tx2"/>
                </a:solidFill>
              </a:rPr>
              <a:t>‘</a:t>
            </a:r>
            <a:r>
              <a:rPr lang="en-GB" sz="2800" b="1" dirty="0" smtClean="0">
                <a:solidFill>
                  <a:schemeClr val="tx2"/>
                </a:solidFill>
              </a:rPr>
              <a:t>The more you do for me, the more you steal from me</a:t>
            </a:r>
            <a:r>
              <a:rPr lang="en-GB" sz="3600" b="1" dirty="0" smtClean="0">
                <a:solidFill>
                  <a:schemeClr val="tx2"/>
                </a:solidFill>
              </a:rPr>
              <a:t>’</a:t>
            </a:r>
            <a:endParaRPr lang="en-GB" sz="3600" b="1" dirty="0">
              <a:solidFill>
                <a:schemeClr val="tx2"/>
              </a:solidFill>
            </a:endParaRPr>
          </a:p>
        </p:txBody>
      </p:sp>
      <p:sp>
        <p:nvSpPr>
          <p:cNvPr id="4" name="Rectangle 3"/>
          <p:cNvSpPr/>
          <p:nvPr/>
        </p:nvSpPr>
        <p:spPr>
          <a:xfrm>
            <a:off x="3048000" y="-7281624"/>
            <a:ext cx="6096000" cy="369332"/>
          </a:xfrm>
          <a:prstGeom prst="rect">
            <a:avLst/>
          </a:prstGeom>
        </p:spPr>
        <p:txBody>
          <a:bodyPr>
            <a:spAutoFit/>
          </a:bodyPr>
          <a:lstStyle/>
          <a:p>
            <a:r>
              <a:rPr lang="en-GB" dirty="0" smtClean="0"/>
              <a:t>.</a:t>
            </a:r>
            <a:endParaRPr lang="en-GB" dirty="0"/>
          </a:p>
        </p:txBody>
      </p:sp>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3568832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1"/>
            <a:ext cx="11031938" cy="1651379"/>
          </a:xfrm>
        </p:spPr>
        <p:txBody>
          <a:bodyPr/>
          <a:lstStyle/>
          <a:p>
            <a:r>
              <a:rPr lang="en-GB" sz="4800" dirty="0" smtClean="0"/>
              <a:t>SUPPORTING PEOPLE’S STRENGTHS</a:t>
            </a:r>
            <a:endParaRPr lang="en-GB" sz="4800" b="1" dirty="0"/>
          </a:p>
        </p:txBody>
      </p:sp>
      <p:sp>
        <p:nvSpPr>
          <p:cNvPr id="8" name="Content Placeholder 7"/>
          <p:cNvSpPr>
            <a:spLocks noGrp="1"/>
          </p:cNvSpPr>
          <p:nvPr>
            <p:ph idx="1"/>
          </p:nvPr>
        </p:nvSpPr>
        <p:spPr>
          <a:xfrm>
            <a:off x="609600" y="1618862"/>
            <a:ext cx="10972800" cy="4525963"/>
          </a:xfrm>
        </p:spPr>
        <p:txBody>
          <a:bodyPr/>
          <a:lstStyle/>
          <a:p>
            <a:endParaRPr lang="es-ES_tradnl" dirty="0" smtClean="0"/>
          </a:p>
          <a:p>
            <a:r>
              <a:rPr lang="es-ES_tradnl" dirty="0" err="1" smtClean="0"/>
              <a:t>What</a:t>
            </a:r>
            <a:r>
              <a:rPr lang="es-ES_tradnl" dirty="0" smtClean="0"/>
              <a:t> </a:t>
            </a:r>
            <a:r>
              <a:rPr lang="es-ES_tradnl" dirty="0" err="1" smtClean="0"/>
              <a:t>is</a:t>
            </a:r>
            <a:r>
              <a:rPr lang="es-ES_tradnl" dirty="0" smtClean="0"/>
              <a:t> a </a:t>
            </a:r>
            <a:r>
              <a:rPr lang="es-ES_tradnl" dirty="0" err="1" smtClean="0"/>
              <a:t>strength</a:t>
            </a:r>
            <a:r>
              <a:rPr lang="es-ES_tradnl" dirty="0" smtClean="0"/>
              <a:t>?</a:t>
            </a:r>
          </a:p>
          <a:p>
            <a:r>
              <a:rPr lang="es-ES_tradnl" dirty="0" err="1" smtClean="0"/>
              <a:t>We</a:t>
            </a:r>
            <a:r>
              <a:rPr lang="es-ES_tradnl" dirty="0" smtClean="0"/>
              <a:t> </a:t>
            </a:r>
          </a:p>
          <a:p>
            <a:pPr lvl="1"/>
            <a:r>
              <a:rPr lang="es-ES_tradnl" sz="2400" dirty="0" err="1" smtClean="0"/>
              <a:t>Recognise</a:t>
            </a:r>
            <a:r>
              <a:rPr lang="es-ES_tradnl" sz="2400" dirty="0" smtClean="0"/>
              <a:t> </a:t>
            </a:r>
            <a:r>
              <a:rPr lang="es-ES_tradnl" sz="2400" dirty="0" err="1" smtClean="0"/>
              <a:t>people’s</a:t>
            </a:r>
            <a:r>
              <a:rPr lang="es-ES_tradnl" sz="2400" dirty="0" smtClean="0"/>
              <a:t> </a:t>
            </a:r>
            <a:r>
              <a:rPr lang="es-ES_tradnl" sz="2400" dirty="0" err="1" smtClean="0"/>
              <a:t>strengths</a:t>
            </a:r>
            <a:endParaRPr lang="es-ES_tradnl" sz="2400" dirty="0" smtClean="0"/>
          </a:p>
          <a:p>
            <a:pPr lvl="1"/>
            <a:r>
              <a:rPr lang="es-ES_tradnl" sz="2400" dirty="0" err="1" smtClean="0"/>
              <a:t>Take</a:t>
            </a:r>
            <a:r>
              <a:rPr lang="es-ES_tradnl" sz="2400" dirty="0" smtClean="0"/>
              <a:t> </a:t>
            </a:r>
            <a:r>
              <a:rPr lang="es-ES_tradnl" sz="2400" dirty="0" err="1" smtClean="0"/>
              <a:t>action</a:t>
            </a:r>
            <a:r>
              <a:rPr lang="es-ES_tradnl" sz="2400" dirty="0" smtClean="0"/>
              <a:t> </a:t>
            </a:r>
            <a:r>
              <a:rPr lang="es-ES_tradnl" sz="2400" dirty="0" err="1" smtClean="0"/>
              <a:t>to</a:t>
            </a:r>
            <a:r>
              <a:rPr lang="es-ES_tradnl" sz="2400" dirty="0" smtClean="0"/>
              <a:t> </a:t>
            </a:r>
            <a:r>
              <a:rPr lang="es-ES_tradnl" sz="2400" dirty="0" err="1" smtClean="0"/>
              <a:t>build</a:t>
            </a:r>
            <a:r>
              <a:rPr lang="es-ES_tradnl" sz="2400" dirty="0" smtClean="0"/>
              <a:t> and </a:t>
            </a:r>
            <a:r>
              <a:rPr lang="es-ES_tradnl" sz="2400" dirty="0" err="1" smtClean="0"/>
              <a:t>maintain</a:t>
            </a:r>
            <a:r>
              <a:rPr lang="es-ES_tradnl" sz="2400" dirty="0" smtClean="0"/>
              <a:t> </a:t>
            </a:r>
            <a:r>
              <a:rPr lang="es-ES_tradnl" sz="2400" dirty="0" err="1" smtClean="0"/>
              <a:t>those</a:t>
            </a:r>
            <a:r>
              <a:rPr lang="es-ES_tradnl" sz="2400" dirty="0" smtClean="0"/>
              <a:t> </a:t>
            </a:r>
            <a:r>
              <a:rPr lang="es-ES_tradnl" sz="2400" dirty="0" err="1" smtClean="0"/>
              <a:t>strengths</a:t>
            </a:r>
            <a:r>
              <a:rPr lang="es-ES_tradnl" sz="2400" dirty="0" smtClean="0"/>
              <a:t> </a:t>
            </a:r>
          </a:p>
          <a:p>
            <a:pPr lvl="1"/>
            <a:r>
              <a:rPr lang="es-ES_tradnl" sz="2400" dirty="0" smtClean="0"/>
              <a:t>Use </a:t>
            </a:r>
            <a:r>
              <a:rPr lang="es-ES_tradnl" sz="2400" dirty="0" err="1" smtClean="0"/>
              <a:t>those</a:t>
            </a:r>
            <a:r>
              <a:rPr lang="es-ES_tradnl" sz="2400" dirty="0" smtClean="0"/>
              <a:t> </a:t>
            </a:r>
            <a:r>
              <a:rPr lang="es-ES_tradnl" sz="2400" dirty="0" err="1" smtClean="0"/>
              <a:t>strengths</a:t>
            </a:r>
            <a:r>
              <a:rPr lang="es-ES_tradnl" sz="2400" dirty="0" smtClean="0"/>
              <a:t> </a:t>
            </a:r>
            <a:r>
              <a:rPr lang="es-ES_tradnl" sz="2400" dirty="0" err="1" smtClean="0"/>
              <a:t>to</a:t>
            </a:r>
            <a:r>
              <a:rPr lang="es-ES_tradnl" sz="2400" dirty="0" smtClean="0"/>
              <a:t> </a:t>
            </a:r>
            <a:r>
              <a:rPr lang="es-ES_tradnl" sz="2400" dirty="0" err="1" smtClean="0"/>
              <a:t>help</a:t>
            </a:r>
            <a:r>
              <a:rPr lang="es-ES_tradnl" sz="2400" dirty="0" smtClean="0"/>
              <a:t> </a:t>
            </a:r>
            <a:r>
              <a:rPr lang="es-ES_tradnl" sz="2400" dirty="0" err="1" smtClean="0"/>
              <a:t>us</a:t>
            </a:r>
            <a:r>
              <a:rPr lang="es-ES_tradnl" sz="2400" dirty="0" smtClean="0"/>
              <a:t> </a:t>
            </a:r>
            <a:r>
              <a:rPr lang="es-ES_tradnl" sz="2400" dirty="0" err="1" smtClean="0"/>
              <a:t>meet</a:t>
            </a:r>
            <a:r>
              <a:rPr lang="es-ES_tradnl" sz="2400" dirty="0" smtClean="0"/>
              <a:t> the </a:t>
            </a:r>
            <a:r>
              <a:rPr lang="es-ES_tradnl" sz="2400" dirty="0" err="1" smtClean="0"/>
              <a:t>person’s</a:t>
            </a:r>
            <a:r>
              <a:rPr lang="es-ES_tradnl" sz="2400" dirty="0" smtClean="0"/>
              <a:t> </a:t>
            </a:r>
            <a:r>
              <a:rPr lang="es-ES_tradnl" sz="2400" dirty="0" err="1" smtClean="0"/>
              <a:t>needs</a:t>
            </a:r>
            <a:r>
              <a:rPr lang="es-ES_tradnl" sz="2400" dirty="0" smtClean="0"/>
              <a:t>.</a:t>
            </a:r>
          </a:p>
          <a:p>
            <a:pPr lvl="1"/>
            <a:endParaRPr lang="es-ES_tradnl" sz="2400" dirty="0" smtClean="0"/>
          </a:p>
          <a:p>
            <a:r>
              <a:rPr lang="es-ES_tradnl" dirty="0" smtClean="0"/>
              <a:t>A </a:t>
            </a:r>
            <a:r>
              <a:rPr lang="es-ES_tradnl" dirty="0" err="1" smtClean="0"/>
              <a:t>change</a:t>
            </a:r>
            <a:r>
              <a:rPr lang="es-ES_tradnl" dirty="0" smtClean="0"/>
              <a:t> of </a:t>
            </a:r>
            <a:r>
              <a:rPr lang="es-ES_tradnl" dirty="0" err="1" smtClean="0"/>
              <a:t>language</a:t>
            </a:r>
            <a:r>
              <a:rPr lang="es-ES_tradnl" dirty="0" smtClean="0"/>
              <a:t> and </a:t>
            </a:r>
            <a:r>
              <a:rPr lang="es-ES_tradnl" dirty="0" err="1" smtClean="0"/>
              <a:t>culture</a:t>
            </a:r>
            <a:endParaRPr lang="es-ES_tradnl" dirty="0" smtClean="0"/>
          </a:p>
          <a:p>
            <a:r>
              <a:rPr lang="es-ES_tradnl" dirty="0" smtClean="0"/>
              <a:t>Professional </a:t>
            </a:r>
            <a:r>
              <a:rPr lang="es-ES_tradnl" dirty="0" err="1" smtClean="0"/>
              <a:t>identity</a:t>
            </a:r>
            <a:r>
              <a:rPr lang="es-ES_tradnl" dirty="0" smtClean="0"/>
              <a:t> </a:t>
            </a:r>
            <a:r>
              <a:rPr lang="es-ES_tradnl" dirty="0" err="1" smtClean="0"/>
              <a:t>is</a:t>
            </a:r>
            <a:r>
              <a:rPr lang="es-ES_tradnl" dirty="0" smtClean="0"/>
              <a:t> a </a:t>
            </a:r>
            <a:r>
              <a:rPr lang="es-ES_tradnl" dirty="0" err="1" smtClean="0"/>
              <a:t>strength</a:t>
            </a:r>
            <a:r>
              <a:rPr lang="es-ES_tradnl" dirty="0" smtClean="0"/>
              <a:t> </a:t>
            </a:r>
            <a:r>
              <a:rPr lang="es-ES_tradnl" dirty="0" err="1" smtClean="0"/>
              <a:t>throughout</a:t>
            </a:r>
            <a:r>
              <a:rPr lang="es-ES_tradnl" dirty="0" smtClean="0"/>
              <a:t> </a:t>
            </a:r>
            <a:r>
              <a:rPr lang="es-ES_tradnl" dirty="0" err="1" smtClean="0"/>
              <a:t>life</a:t>
            </a:r>
            <a:r>
              <a:rPr lang="es-ES_tradnl" dirty="0" smtClean="0"/>
              <a:t> </a:t>
            </a:r>
          </a:p>
          <a:p>
            <a:pPr lvl="1"/>
            <a:endParaRPr lang="es-ES_tradnl" dirty="0" smtClean="0"/>
          </a:p>
          <a:p>
            <a:endParaRPr lang="es-ES_tradnl" dirty="0"/>
          </a:p>
        </p:txBody>
      </p:sp>
      <p:sp>
        <p:nvSpPr>
          <p:cNvPr id="4" name="Content Placeholder 2"/>
          <p:cNvSpPr txBox="1">
            <a:spLocks/>
          </p:cNvSpPr>
          <p:nvPr/>
        </p:nvSpPr>
        <p:spPr>
          <a:xfrm>
            <a:off x="7685144" y="2402765"/>
            <a:ext cx="3925664" cy="179436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GB" dirty="0"/>
          </a:p>
        </p:txBody>
      </p:sp>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3714993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78" y="0"/>
            <a:ext cx="10039738" cy="1600200"/>
          </a:xfrm>
        </p:spPr>
        <p:txBody>
          <a:bodyPr/>
          <a:lstStyle/>
          <a:p>
            <a:r>
              <a:rPr lang="en-GB" sz="4400" dirty="0" smtClean="0"/>
              <a:t>MEETING PEOPLE’S NEEDS </a:t>
            </a:r>
            <a:endParaRPr lang="en-GB" sz="4400" dirty="0"/>
          </a:p>
        </p:txBody>
      </p:sp>
      <p:sp>
        <p:nvSpPr>
          <p:cNvPr id="3" name="Content Placeholder 2"/>
          <p:cNvSpPr>
            <a:spLocks noGrp="1"/>
          </p:cNvSpPr>
          <p:nvPr>
            <p:ph idx="1"/>
          </p:nvPr>
        </p:nvSpPr>
        <p:spPr>
          <a:xfrm>
            <a:off x="708339" y="1918956"/>
            <a:ext cx="4893972" cy="4258011"/>
          </a:xfrm>
        </p:spPr>
        <p:txBody>
          <a:bodyPr>
            <a:normAutofit/>
          </a:bodyPr>
          <a:lstStyle/>
          <a:p>
            <a:pPr marL="0" indent="0">
              <a:buNone/>
            </a:pPr>
            <a:r>
              <a:rPr lang="en-GB" sz="2400" b="1" dirty="0" smtClean="0"/>
              <a:t>WHAT DO WE NEED TO DO?</a:t>
            </a:r>
          </a:p>
          <a:p>
            <a:pPr lvl="1">
              <a:buFont typeface="Wingdings" panose="05000000000000000000" pitchFamily="2" charset="2"/>
              <a:buChar char="v"/>
            </a:pPr>
            <a:r>
              <a:rPr lang="en-GB" sz="2400" dirty="0" smtClean="0"/>
              <a:t>Personalised support</a:t>
            </a:r>
          </a:p>
          <a:p>
            <a:pPr lvl="1">
              <a:buFont typeface="Wingdings" panose="05000000000000000000" pitchFamily="2" charset="2"/>
              <a:buChar char="v"/>
            </a:pPr>
            <a:r>
              <a:rPr lang="en-GB" sz="2400" dirty="0" smtClean="0"/>
              <a:t>Flexibility in our approach</a:t>
            </a:r>
          </a:p>
          <a:p>
            <a:pPr lvl="1">
              <a:buFont typeface="Wingdings" panose="05000000000000000000" pitchFamily="2" charset="2"/>
              <a:buChar char="v"/>
            </a:pPr>
            <a:r>
              <a:rPr lang="en-GB" sz="2400" dirty="0" smtClean="0"/>
              <a:t>Tailor the environment/tools to their needs</a:t>
            </a:r>
          </a:p>
          <a:p>
            <a:pPr lvl="1">
              <a:buFont typeface="Wingdings" panose="05000000000000000000" pitchFamily="2" charset="2"/>
              <a:buChar char="v"/>
            </a:pPr>
            <a:r>
              <a:rPr lang="en-GB" sz="2400" dirty="0" smtClean="0"/>
              <a:t>Find new ways of motivation and stimulation</a:t>
            </a:r>
          </a:p>
          <a:p>
            <a:pPr lvl="1">
              <a:buFont typeface="Wingdings" panose="05000000000000000000" pitchFamily="2" charset="2"/>
              <a:buChar char="v"/>
            </a:pPr>
            <a:r>
              <a:rPr lang="en-GB" sz="2400" dirty="0" smtClean="0"/>
              <a:t>Encourage and facilitate decision making</a:t>
            </a:r>
          </a:p>
          <a:p>
            <a:pPr lvl="1">
              <a:buFont typeface="Wingdings" panose="05000000000000000000" pitchFamily="2" charset="2"/>
              <a:buChar char="v"/>
            </a:pPr>
            <a:r>
              <a:rPr lang="en-GB" sz="2400" dirty="0" smtClean="0"/>
              <a:t>Increase proactive participation</a:t>
            </a:r>
            <a:endParaRPr lang="en-GB" sz="2400" dirty="0"/>
          </a:p>
          <a:p>
            <a:pPr marL="201168" lvl="1" indent="0">
              <a:buNone/>
            </a:pPr>
            <a:endParaRPr lang="en-GB" dirty="0" smtClean="0"/>
          </a:p>
        </p:txBody>
      </p:sp>
      <p:sp>
        <p:nvSpPr>
          <p:cNvPr id="4" name="Content Placeholder 2"/>
          <p:cNvSpPr txBox="1">
            <a:spLocks/>
          </p:cNvSpPr>
          <p:nvPr/>
        </p:nvSpPr>
        <p:spPr>
          <a:xfrm>
            <a:off x="6913809" y="1918955"/>
            <a:ext cx="3376411" cy="42580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400" b="1" dirty="0" smtClean="0"/>
              <a:t>HOW?</a:t>
            </a:r>
          </a:p>
          <a:p>
            <a:pPr marL="0" indent="0">
              <a:buFont typeface="Calibri" panose="020F0502020204030204" pitchFamily="34" charset="0"/>
              <a:buNone/>
            </a:pPr>
            <a:endParaRPr lang="en-GB" dirty="0" smtClean="0"/>
          </a:p>
        </p:txBody>
      </p:sp>
      <p:sp>
        <p:nvSpPr>
          <p:cNvPr id="5" name="Oval 4"/>
          <p:cNvSpPr/>
          <p:nvPr/>
        </p:nvSpPr>
        <p:spPr>
          <a:xfrm>
            <a:off x="6913810" y="2483050"/>
            <a:ext cx="2346103" cy="85902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Get to know the person</a:t>
            </a:r>
            <a:endParaRPr lang="en-GB" dirty="0"/>
          </a:p>
        </p:txBody>
      </p:sp>
      <p:sp>
        <p:nvSpPr>
          <p:cNvPr id="7" name="Oval 6"/>
          <p:cNvSpPr/>
          <p:nvPr/>
        </p:nvSpPr>
        <p:spPr>
          <a:xfrm>
            <a:off x="6705600" y="3523662"/>
            <a:ext cx="2581784" cy="1577727"/>
          </a:xfrm>
          <a:prstGeom prst="ellipse">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WORKING AS A TEAM</a:t>
            </a:r>
            <a:endParaRPr lang="en-GB" sz="2400" b="1" dirty="0"/>
          </a:p>
        </p:txBody>
      </p:sp>
      <p:sp>
        <p:nvSpPr>
          <p:cNvPr id="8" name="Oval 7"/>
          <p:cNvSpPr/>
          <p:nvPr/>
        </p:nvSpPr>
        <p:spPr>
          <a:xfrm>
            <a:off x="6941283" y="5309959"/>
            <a:ext cx="2346103" cy="8590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Engagement into activities</a:t>
            </a:r>
            <a:endParaRPr lang="en-GB" dirty="0"/>
          </a:p>
        </p:txBody>
      </p:sp>
      <p:sp>
        <p:nvSpPr>
          <p:cNvPr id="9" name="Oval 8"/>
          <p:cNvSpPr/>
          <p:nvPr/>
        </p:nvSpPr>
        <p:spPr>
          <a:xfrm>
            <a:off x="9398359" y="3094148"/>
            <a:ext cx="2346103" cy="85902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Good practice  research.</a:t>
            </a:r>
            <a:endParaRPr lang="en-GB" dirty="0"/>
          </a:p>
        </p:txBody>
      </p:sp>
      <p:sp>
        <p:nvSpPr>
          <p:cNvPr id="10" name="Oval 9"/>
          <p:cNvSpPr/>
          <p:nvPr/>
        </p:nvSpPr>
        <p:spPr>
          <a:xfrm>
            <a:off x="9398359" y="4450938"/>
            <a:ext cx="2346103" cy="859021"/>
          </a:xfrm>
          <a:prstGeom prst="ellipse">
            <a:avLst/>
          </a:prstGeom>
          <a:solidFill>
            <a:schemeClr val="accent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Attention to detail</a:t>
            </a:r>
            <a:endParaRPr lang="en-GB" dirty="0"/>
          </a:p>
        </p:txBody>
      </p:sp>
      <p:pic>
        <p:nvPicPr>
          <p:cNvPr id="12"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70368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36" y="0"/>
            <a:ext cx="9925878" cy="1352566"/>
          </a:xfrm>
        </p:spPr>
        <p:txBody>
          <a:bodyPr/>
          <a:lstStyle/>
          <a:p>
            <a:r>
              <a:rPr lang="en-GB" sz="4800" dirty="0" smtClean="0"/>
              <a:t>POSITIVE BEHAVIOUR SUPPORT</a:t>
            </a:r>
            <a:endParaRPr lang="en-GB" sz="4800"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Positive Behaviour Support (PBS</a:t>
            </a:r>
            <a:r>
              <a:rPr lang="en-GB" dirty="0"/>
              <a:t>) is an approach that is used to </a:t>
            </a:r>
            <a:r>
              <a:rPr lang="en-GB" b="1" dirty="0"/>
              <a:t>support </a:t>
            </a:r>
            <a:r>
              <a:rPr lang="en-GB" b="1" dirty="0" smtClean="0"/>
              <a:t>behaviour change</a:t>
            </a:r>
            <a:r>
              <a:rPr lang="en-GB" dirty="0" smtClean="0"/>
              <a:t> </a:t>
            </a:r>
            <a:r>
              <a:rPr lang="en-GB" dirty="0"/>
              <a:t>in </a:t>
            </a:r>
            <a:r>
              <a:rPr lang="en-GB" dirty="0" smtClean="0"/>
              <a:t>a person with </a:t>
            </a:r>
            <a:r>
              <a:rPr lang="en-GB" dirty="0"/>
              <a:t>a learning disability. </a:t>
            </a:r>
            <a:endParaRPr lang="en-GB" dirty="0" smtClean="0"/>
          </a:p>
          <a:p>
            <a:pPr marL="0" indent="0">
              <a:buNone/>
            </a:pPr>
            <a:endParaRPr lang="en-GB" dirty="0"/>
          </a:p>
          <a:p>
            <a:pPr marL="0" indent="0">
              <a:buNone/>
            </a:pPr>
            <a:r>
              <a:rPr lang="en-GB" dirty="0"/>
              <a:t>T</a:t>
            </a:r>
            <a:r>
              <a:rPr lang="en-GB" dirty="0" smtClean="0"/>
              <a:t>he focus </a:t>
            </a:r>
            <a:r>
              <a:rPr lang="en-GB" dirty="0"/>
              <a:t>is </a:t>
            </a:r>
            <a:r>
              <a:rPr lang="en-GB" b="1" dirty="0"/>
              <a:t>not </a:t>
            </a:r>
            <a:r>
              <a:rPr lang="en-GB" dirty="0"/>
              <a:t>on ‘fixing’ the person or on the challenging behaviour </a:t>
            </a:r>
            <a:r>
              <a:rPr lang="en-GB" dirty="0" smtClean="0"/>
              <a:t>itself</a:t>
            </a:r>
          </a:p>
          <a:p>
            <a:pPr marL="0" indent="0">
              <a:buNone/>
            </a:pPr>
            <a:endParaRPr lang="en-GB" dirty="0"/>
          </a:p>
          <a:p>
            <a:pPr marL="0" indent="0">
              <a:buNone/>
            </a:pPr>
            <a:r>
              <a:rPr lang="en-GB" dirty="0" smtClean="0"/>
              <a:t>If you </a:t>
            </a:r>
            <a:r>
              <a:rPr lang="en-GB" dirty="0"/>
              <a:t>can teach someone a more effective and more acceptable </a:t>
            </a:r>
            <a:r>
              <a:rPr lang="en-GB" dirty="0" smtClean="0"/>
              <a:t>behaviour than </a:t>
            </a:r>
            <a:r>
              <a:rPr lang="en-GB" dirty="0"/>
              <a:t>the challenging one, the challenging behaviour will reduce</a:t>
            </a:r>
            <a:r>
              <a:rPr lang="en-GB" dirty="0" smtClean="0"/>
              <a:t>.</a:t>
            </a:r>
          </a:p>
          <a:p>
            <a:pPr marL="0" indent="0">
              <a:buNone/>
            </a:pPr>
            <a:r>
              <a:rPr lang="es-ES_tradnl" dirty="0"/>
              <a:t>	</a:t>
            </a:r>
            <a:endParaRPr lang="es-ES_tradnl" dirty="0" smtClean="0"/>
          </a:p>
          <a:p>
            <a:pPr marL="0" indent="0">
              <a:buNone/>
            </a:pPr>
            <a:r>
              <a:rPr lang="es-ES_tradnl" dirty="0"/>
              <a:t>	</a:t>
            </a:r>
            <a:r>
              <a:rPr lang="es-ES_tradnl" b="1" dirty="0" err="1" smtClean="0"/>
              <a:t>When</a:t>
            </a:r>
            <a:r>
              <a:rPr lang="es-ES_tradnl" b="1" dirty="0" smtClean="0"/>
              <a:t> </a:t>
            </a:r>
            <a:r>
              <a:rPr lang="es-ES_tradnl" b="1" dirty="0" err="1" smtClean="0"/>
              <a:t>is</a:t>
            </a:r>
            <a:r>
              <a:rPr lang="es-ES_tradnl" b="1" dirty="0" smtClean="0"/>
              <a:t> the </a:t>
            </a:r>
            <a:r>
              <a:rPr lang="es-ES_tradnl" b="1" dirty="0" err="1" smtClean="0"/>
              <a:t>challenging</a:t>
            </a:r>
            <a:r>
              <a:rPr lang="es-ES_tradnl" b="1" dirty="0" smtClean="0"/>
              <a:t> </a:t>
            </a:r>
            <a:r>
              <a:rPr lang="es-ES_tradnl" b="1" dirty="0" err="1" smtClean="0"/>
              <a:t>behaviour</a:t>
            </a:r>
            <a:r>
              <a:rPr lang="es-ES_tradnl" b="1" dirty="0" smtClean="0"/>
              <a:t> NOT happening?</a:t>
            </a:r>
            <a:endParaRPr lang="en-GB" b="1" dirty="0" smtClean="0"/>
          </a:p>
          <a:p>
            <a:pPr marL="0" indent="0">
              <a:buNone/>
            </a:pPr>
            <a:endParaRPr lang="en-GB" dirty="0"/>
          </a:p>
          <a:p>
            <a:pPr marL="0" indent="0">
              <a:buNone/>
            </a:pPr>
            <a:r>
              <a:rPr lang="en-GB" dirty="0"/>
              <a:t>C</a:t>
            </a:r>
            <a:r>
              <a:rPr lang="en-GB" dirty="0" smtClean="0"/>
              <a:t>hallenging </a:t>
            </a:r>
            <a:r>
              <a:rPr lang="en-GB" dirty="0"/>
              <a:t>behaviours are </a:t>
            </a:r>
            <a:r>
              <a:rPr lang="en-GB" dirty="0" smtClean="0"/>
              <a:t>learned and open </a:t>
            </a:r>
            <a:r>
              <a:rPr lang="en-GB" dirty="0"/>
              <a:t>to being </a:t>
            </a:r>
            <a:r>
              <a:rPr lang="en-GB" dirty="0" smtClean="0"/>
              <a:t>changed</a:t>
            </a:r>
            <a:r>
              <a:rPr lang="en-GB" dirty="0"/>
              <a:t>. </a:t>
            </a:r>
            <a:endParaRPr lang="en-GB" dirty="0" smtClean="0"/>
          </a:p>
          <a:p>
            <a:pPr marL="0" indent="0">
              <a:buNone/>
            </a:pPr>
            <a:endParaRPr lang="en-GB" dirty="0"/>
          </a:p>
          <a:p>
            <a:pPr marL="0" indent="0">
              <a:buNone/>
            </a:pPr>
            <a:r>
              <a:rPr lang="en-GB" dirty="0" smtClean="0"/>
              <a:t>PBS helps </a:t>
            </a:r>
            <a:r>
              <a:rPr lang="en-GB" dirty="0"/>
              <a:t>people to get the life they </a:t>
            </a:r>
            <a:r>
              <a:rPr lang="en-GB" dirty="0" smtClean="0"/>
              <a:t>wish </a:t>
            </a:r>
            <a:r>
              <a:rPr lang="en-GB" dirty="0"/>
              <a:t>by increasing the number of ways of achieving these </a:t>
            </a:r>
            <a:r>
              <a:rPr lang="en-GB" dirty="0" smtClean="0"/>
              <a:t>things (</a:t>
            </a:r>
            <a:r>
              <a:rPr lang="en-GB" dirty="0" err="1" smtClean="0"/>
              <a:t>i.e</a:t>
            </a:r>
            <a:r>
              <a:rPr lang="en-GB" dirty="0" smtClean="0"/>
              <a:t> communication or learning new skills)</a:t>
            </a:r>
            <a:endParaRPr lang="en-GB" dirty="0"/>
          </a:p>
          <a:p>
            <a:pPr marL="0" indent="0">
              <a:buNone/>
            </a:pPr>
            <a:endParaRPr lang="en-GB" dirty="0" smtClean="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075020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IMPORTANCE OF FOLLOW UP</a:t>
            </a:r>
            <a:endParaRPr lang="en-GB" sz="4800" dirty="0"/>
          </a:p>
        </p:txBody>
      </p:sp>
      <p:sp>
        <p:nvSpPr>
          <p:cNvPr id="3" name="Content Placeholder 2"/>
          <p:cNvSpPr>
            <a:spLocks noGrp="1"/>
          </p:cNvSpPr>
          <p:nvPr>
            <p:ph idx="1"/>
          </p:nvPr>
        </p:nvSpPr>
        <p:spPr/>
        <p:txBody>
          <a:bodyPr/>
          <a:lstStyle/>
          <a:p>
            <a:pPr marL="0" indent="0">
              <a:buNone/>
            </a:pPr>
            <a:r>
              <a:rPr lang="en-GB" b="1" dirty="0" smtClean="0">
                <a:solidFill>
                  <a:schemeClr val="tx2"/>
                </a:solidFill>
              </a:rPr>
              <a:t>FEEDBACK ABOUT ACTIVITIES (DAILY LIVING ACTIVITIES INCLUDED).</a:t>
            </a:r>
          </a:p>
          <a:p>
            <a:endParaRPr lang="en-GB" dirty="0" smtClean="0"/>
          </a:p>
          <a:p>
            <a:endParaRPr lang="en-GB" dirty="0"/>
          </a:p>
          <a:p>
            <a:endParaRPr lang="en-GB" dirty="0" smtClean="0"/>
          </a:p>
          <a:p>
            <a:endParaRPr lang="en-GB" dirty="0"/>
          </a:p>
          <a:p>
            <a:endParaRPr lang="en-GB" dirty="0" smtClean="0"/>
          </a:p>
        </p:txBody>
      </p:sp>
      <p:sp>
        <p:nvSpPr>
          <p:cNvPr id="5" name="Rounded Rectangle 4"/>
          <p:cNvSpPr/>
          <p:nvPr/>
        </p:nvSpPr>
        <p:spPr>
          <a:xfrm>
            <a:off x="947736" y="2647949"/>
            <a:ext cx="4562476" cy="7905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Is the activity appropriate for the person? </a:t>
            </a:r>
            <a:endParaRPr lang="en-GB" dirty="0">
              <a:solidFill>
                <a:schemeClr val="tx1"/>
              </a:solidFill>
              <a:latin typeface="Calibri" pitchFamily="34" charset="0"/>
            </a:endParaRPr>
          </a:p>
        </p:txBody>
      </p:sp>
      <p:sp>
        <p:nvSpPr>
          <p:cNvPr id="6" name="Rounded Rectangle 5"/>
          <p:cNvSpPr/>
          <p:nvPr/>
        </p:nvSpPr>
        <p:spPr>
          <a:xfrm>
            <a:off x="3333749" y="3724275"/>
            <a:ext cx="3886201" cy="719137"/>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Is the activity meeting their needs? </a:t>
            </a:r>
            <a:endParaRPr lang="en-GB" dirty="0">
              <a:solidFill>
                <a:schemeClr val="tx1"/>
              </a:solidFill>
              <a:latin typeface="Calibri" pitchFamily="34" charset="0"/>
            </a:endParaRPr>
          </a:p>
        </p:txBody>
      </p:sp>
      <p:sp>
        <p:nvSpPr>
          <p:cNvPr id="7" name="Rounded Rectangle 6"/>
          <p:cNvSpPr/>
          <p:nvPr/>
        </p:nvSpPr>
        <p:spPr>
          <a:xfrm>
            <a:off x="828674" y="4695824"/>
            <a:ext cx="3948112" cy="82867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Is the person motivated enough? </a:t>
            </a:r>
            <a:endParaRPr lang="en-GB" dirty="0">
              <a:solidFill>
                <a:schemeClr val="tx1"/>
              </a:solidFill>
              <a:latin typeface="Calibri" pitchFamily="34" charset="0"/>
            </a:endParaRPr>
          </a:p>
        </p:txBody>
      </p:sp>
      <p:sp>
        <p:nvSpPr>
          <p:cNvPr id="8" name="Rounded Rectangle 7"/>
          <p:cNvSpPr/>
          <p:nvPr/>
        </p:nvSpPr>
        <p:spPr>
          <a:xfrm>
            <a:off x="5124449" y="5314949"/>
            <a:ext cx="3295650" cy="1038225"/>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Is he/she participating in the decision making? </a:t>
            </a:r>
            <a:endParaRPr lang="en-GB" dirty="0">
              <a:solidFill>
                <a:schemeClr val="tx1"/>
              </a:solidFill>
              <a:latin typeface="Calibri" pitchFamily="34" charset="0"/>
            </a:endParaRPr>
          </a:p>
        </p:txBody>
      </p:sp>
      <p:sp>
        <p:nvSpPr>
          <p:cNvPr id="9" name="Rounded Rectangle 8"/>
          <p:cNvSpPr/>
          <p:nvPr/>
        </p:nvSpPr>
        <p:spPr>
          <a:xfrm>
            <a:off x="5912402" y="2247899"/>
            <a:ext cx="3145873" cy="80010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Does the person like it? </a:t>
            </a:r>
            <a:endParaRPr lang="en-GB" dirty="0">
              <a:solidFill>
                <a:schemeClr val="tx1"/>
              </a:solidFill>
              <a:latin typeface="Calibri" pitchFamily="34" charset="0"/>
            </a:endParaRPr>
          </a:p>
        </p:txBody>
      </p:sp>
      <p:sp>
        <p:nvSpPr>
          <p:cNvPr id="10" name="Oval 9"/>
          <p:cNvSpPr/>
          <p:nvPr/>
        </p:nvSpPr>
        <p:spPr>
          <a:xfrm>
            <a:off x="8534399" y="3462338"/>
            <a:ext cx="2514601" cy="2581274"/>
          </a:xfrm>
          <a:prstGeom prst="ellipse">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2"/>
                </a:solidFill>
                <a:latin typeface="Calibri" pitchFamily="34" charset="0"/>
              </a:rPr>
              <a:t>PROPOSE</a:t>
            </a:r>
            <a:r>
              <a:rPr lang="en-GB" sz="2000" b="1" dirty="0" smtClean="0">
                <a:solidFill>
                  <a:schemeClr val="tx2"/>
                </a:solidFill>
                <a:latin typeface="Calibri" pitchFamily="34" charset="0"/>
              </a:rPr>
              <a:t> NEW IDEAS </a:t>
            </a:r>
            <a:r>
              <a:rPr lang="en-GB" sz="2000" dirty="0" smtClean="0">
                <a:solidFill>
                  <a:schemeClr val="tx2"/>
                </a:solidFill>
                <a:latin typeface="Calibri" pitchFamily="34" charset="0"/>
              </a:rPr>
              <a:t>AND GIVE</a:t>
            </a:r>
          </a:p>
          <a:p>
            <a:pPr algn="ctr"/>
            <a:r>
              <a:rPr lang="en-GB" sz="2000" b="1" dirty="0" smtClean="0">
                <a:solidFill>
                  <a:schemeClr val="tx2"/>
                </a:solidFill>
                <a:latin typeface="Calibri" pitchFamily="34" charset="0"/>
              </a:rPr>
              <a:t>FEEDBACK!!</a:t>
            </a:r>
            <a:endParaRPr lang="en-GB" sz="2000" b="1" dirty="0">
              <a:solidFill>
                <a:schemeClr val="tx2"/>
              </a:solidFill>
              <a:latin typeface="Calibri" pitchFamily="34" charset="0"/>
            </a:endParaRPr>
          </a:p>
        </p:txBody>
      </p:sp>
      <p:pic>
        <p:nvPicPr>
          <p:cNvPr id="11"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42186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9" y="0"/>
            <a:ext cx="11081983" cy="1473958"/>
          </a:xfrm>
        </p:spPr>
        <p:txBody>
          <a:bodyPr/>
          <a:lstStyle/>
          <a:p>
            <a:r>
              <a:rPr lang="en-GB" sz="4800" dirty="0" smtClean="0"/>
              <a:t>PBS PLAN</a:t>
            </a:r>
            <a:endParaRPr lang="en-GB" sz="4800"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t>WHAT?</a:t>
            </a:r>
          </a:p>
          <a:p>
            <a:pPr marL="0" indent="0">
              <a:buNone/>
            </a:pPr>
            <a:r>
              <a:rPr lang="en-GB" dirty="0"/>
              <a:t>D</a:t>
            </a:r>
            <a:r>
              <a:rPr lang="en-GB" dirty="0" smtClean="0"/>
              <a:t>ocument </a:t>
            </a:r>
            <a:r>
              <a:rPr lang="en-GB" dirty="0"/>
              <a:t>created to </a:t>
            </a:r>
            <a:r>
              <a:rPr lang="en-GB" b="1" dirty="0"/>
              <a:t>help understand and </a:t>
            </a:r>
            <a:r>
              <a:rPr lang="en-GB" b="1" dirty="0" smtClean="0"/>
              <a:t>manage behaviour </a:t>
            </a:r>
            <a:r>
              <a:rPr lang="en-GB" dirty="0" smtClean="0"/>
              <a:t>in people who </a:t>
            </a:r>
            <a:r>
              <a:rPr lang="en-GB" dirty="0"/>
              <a:t>have learning disabilities and display behaviour </a:t>
            </a:r>
            <a:r>
              <a:rPr lang="en-GB" dirty="0" smtClean="0"/>
              <a:t>that others </a:t>
            </a:r>
            <a:r>
              <a:rPr lang="en-GB" dirty="0"/>
              <a:t>find </a:t>
            </a:r>
            <a:r>
              <a:rPr lang="en-GB" dirty="0" smtClean="0"/>
              <a:t>challenging. </a:t>
            </a:r>
            <a:endParaRPr lang="en-GB" dirty="0"/>
          </a:p>
          <a:p>
            <a:pPr marL="0" indent="0">
              <a:buNone/>
            </a:pPr>
            <a:endParaRPr lang="en-GB" dirty="0" smtClean="0"/>
          </a:p>
          <a:p>
            <a:pPr marL="0" indent="0">
              <a:buNone/>
            </a:pPr>
            <a:r>
              <a:rPr lang="en-GB" dirty="0" smtClean="0"/>
              <a:t>Provides </a:t>
            </a:r>
            <a:r>
              <a:rPr lang="en-GB" b="1" dirty="0" smtClean="0"/>
              <a:t>step </a:t>
            </a:r>
            <a:r>
              <a:rPr lang="en-GB" b="1" dirty="0"/>
              <a:t>by step guide </a:t>
            </a:r>
            <a:r>
              <a:rPr lang="en-GB" dirty="0"/>
              <a:t>to making sure </a:t>
            </a:r>
            <a:r>
              <a:rPr lang="en-GB" dirty="0" smtClean="0"/>
              <a:t>the person has </a:t>
            </a:r>
            <a:r>
              <a:rPr lang="en-GB" dirty="0"/>
              <a:t>a great quality of life </a:t>
            </a:r>
            <a:endParaRPr lang="en-GB" dirty="0" smtClean="0"/>
          </a:p>
          <a:p>
            <a:pPr marL="0" indent="0">
              <a:buNone/>
            </a:pPr>
            <a:r>
              <a:rPr lang="en-GB" dirty="0"/>
              <a:t>E</a:t>
            </a:r>
            <a:r>
              <a:rPr lang="en-GB" dirty="0" smtClean="0"/>
              <a:t>nables people who work with the person </a:t>
            </a:r>
            <a:r>
              <a:rPr lang="en-GB" dirty="0"/>
              <a:t>to identify </a:t>
            </a:r>
            <a:r>
              <a:rPr lang="en-GB" dirty="0" smtClean="0"/>
              <a:t>triggers and when they need </a:t>
            </a:r>
            <a:r>
              <a:rPr lang="en-GB" dirty="0"/>
              <a:t>to intervene to prevent an episode of challenging </a:t>
            </a:r>
            <a:r>
              <a:rPr lang="en-GB" dirty="0" smtClean="0"/>
              <a:t>behaviour.</a:t>
            </a:r>
          </a:p>
          <a:p>
            <a:pPr marL="0" indent="0">
              <a:buNone/>
            </a:pPr>
            <a:endParaRPr lang="en-GB" dirty="0"/>
          </a:p>
          <a:p>
            <a:pPr marL="0" indent="0">
              <a:buNone/>
            </a:pPr>
            <a:r>
              <a:rPr lang="en-GB" dirty="0" smtClean="0"/>
              <a:t> Positive Behaviour Support </a:t>
            </a:r>
            <a:r>
              <a:rPr lang="en-GB" dirty="0"/>
              <a:t>plan </a:t>
            </a:r>
            <a:r>
              <a:rPr lang="en-GB" dirty="0" smtClean="0"/>
              <a:t>includes</a:t>
            </a:r>
          </a:p>
          <a:p>
            <a:pPr marL="0" indent="0">
              <a:buNone/>
            </a:pPr>
            <a:endParaRPr lang="en-GB" dirty="0"/>
          </a:p>
          <a:p>
            <a:pPr>
              <a:buFont typeface="Wingdings" panose="05000000000000000000" pitchFamily="2" charset="2"/>
              <a:buChar char="v"/>
            </a:pPr>
            <a:r>
              <a:rPr lang="en-GB" dirty="0" smtClean="0"/>
              <a:t>PROACTIVE STRATEGIES</a:t>
            </a:r>
          </a:p>
          <a:p>
            <a:pPr>
              <a:buFont typeface="Wingdings" panose="05000000000000000000" pitchFamily="2" charset="2"/>
              <a:buChar char="v"/>
            </a:pPr>
            <a:r>
              <a:rPr lang="en-GB" dirty="0" smtClean="0"/>
              <a:t>REACTIVE STRATEGIES</a:t>
            </a:r>
          </a:p>
          <a:p>
            <a:pPr marL="0" indent="0">
              <a:buNone/>
            </a:pPr>
            <a:endParaRPr lang="en-GB" dirty="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6974006" y="5063410"/>
            <a:ext cx="4503761" cy="707886"/>
          </a:xfrm>
          <a:prstGeom prst="rect">
            <a:avLst/>
          </a:prstGeom>
          <a:noFill/>
        </p:spPr>
        <p:txBody>
          <a:bodyPr wrap="square" rtlCol="0">
            <a:spAutoFit/>
          </a:bodyPr>
          <a:lstStyle/>
          <a:p>
            <a:r>
              <a:rPr lang="en-GB" sz="2000" b="1" dirty="0" smtClean="0">
                <a:solidFill>
                  <a:schemeClr val="tx2"/>
                </a:solidFill>
                <a:latin typeface="+mj-lt"/>
              </a:rPr>
              <a:t>A good PBS plan has more proactive than reactive strategies </a:t>
            </a:r>
            <a:endParaRPr lang="en-GB" sz="2000" b="1" dirty="0">
              <a:solidFill>
                <a:schemeClr val="tx2"/>
              </a:solidFill>
              <a:latin typeface="+mj-lt"/>
            </a:endParaRPr>
          </a:p>
        </p:txBody>
      </p:sp>
      <p:sp>
        <p:nvSpPr>
          <p:cNvPr id="7" name="5-Point Star 6"/>
          <p:cNvSpPr/>
          <p:nvPr/>
        </p:nvSpPr>
        <p:spPr>
          <a:xfrm>
            <a:off x="6433286" y="5195304"/>
            <a:ext cx="496957" cy="520593"/>
          </a:xfrm>
          <a:prstGeom prst="star5">
            <a:avLst>
              <a:gd name="adj" fmla="val 22113"/>
              <a:gd name="hf" fmla="val 105146"/>
              <a:gd name="vf" fmla="val 110557"/>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345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57" y="0"/>
            <a:ext cx="11067536" cy="1352566"/>
          </a:xfrm>
        </p:spPr>
        <p:txBody>
          <a:bodyPr/>
          <a:lstStyle/>
          <a:p>
            <a:r>
              <a:rPr lang="en-GB" sz="4800" dirty="0" smtClean="0"/>
              <a:t>PBS PLAN</a:t>
            </a:r>
            <a:endParaRPr lang="en-GB" sz="4800"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WHO?</a:t>
            </a:r>
          </a:p>
          <a:p>
            <a:pPr marL="0" indent="0">
              <a:buNone/>
            </a:pPr>
            <a:r>
              <a:rPr lang="en-GB" dirty="0"/>
              <a:t>A behaviour support plan is for individuals who regularly display challenging behaviour to the extent that it severely impacts on their life. </a:t>
            </a:r>
            <a:endParaRPr lang="es-ES_tradnl" dirty="0" smtClean="0"/>
          </a:p>
          <a:p>
            <a:pPr marL="0" indent="0">
              <a:buNone/>
            </a:pPr>
            <a:endParaRPr lang="en-GB" dirty="0" smtClean="0"/>
          </a:p>
          <a:p>
            <a:pPr marL="0" indent="0">
              <a:buNone/>
            </a:pPr>
            <a:endParaRPr lang="en-GB" dirty="0" smtClean="0"/>
          </a:p>
          <a:p>
            <a:pPr marL="0" indent="0">
              <a:buNone/>
            </a:pPr>
            <a:r>
              <a:rPr lang="es-ES_tradnl" b="1" dirty="0" smtClean="0"/>
              <a:t>WHY?</a:t>
            </a:r>
          </a:p>
          <a:p>
            <a:pPr lvl="1">
              <a:buFont typeface="Wingdings" panose="05000000000000000000" pitchFamily="2" charset="2"/>
              <a:buChar char="v"/>
            </a:pPr>
            <a:r>
              <a:rPr lang="es-ES_tradnl" sz="2400" dirty="0" smtClean="0"/>
              <a:t>Reduce the </a:t>
            </a:r>
            <a:r>
              <a:rPr lang="es-ES_tradnl" sz="2400" dirty="0" err="1" smtClean="0"/>
              <a:t>likelihood</a:t>
            </a:r>
            <a:r>
              <a:rPr lang="es-ES_tradnl" sz="2400" dirty="0" smtClean="0"/>
              <a:t> of the </a:t>
            </a:r>
            <a:r>
              <a:rPr lang="es-ES_tradnl" sz="2400" dirty="0" err="1" smtClean="0"/>
              <a:t>challenging</a:t>
            </a:r>
            <a:r>
              <a:rPr lang="es-ES_tradnl" sz="2400" dirty="0" smtClean="0"/>
              <a:t> </a:t>
            </a:r>
            <a:r>
              <a:rPr lang="es-ES_tradnl" sz="2400" dirty="0" err="1" smtClean="0"/>
              <a:t>behaviour</a:t>
            </a:r>
            <a:endParaRPr lang="es-ES_tradnl" sz="2400" dirty="0" smtClean="0"/>
          </a:p>
          <a:p>
            <a:pPr lvl="1">
              <a:buFont typeface="Wingdings" panose="05000000000000000000" pitchFamily="2" charset="2"/>
              <a:buChar char="v"/>
            </a:pPr>
            <a:r>
              <a:rPr lang="es-ES_tradnl" sz="2400" dirty="0" err="1" smtClean="0"/>
              <a:t>Provide</a:t>
            </a:r>
            <a:r>
              <a:rPr lang="es-ES_tradnl" sz="2400" dirty="0" smtClean="0"/>
              <a:t> </a:t>
            </a:r>
            <a:r>
              <a:rPr lang="es-ES_tradnl" sz="2400" dirty="0" err="1" smtClean="0"/>
              <a:t>consistency</a:t>
            </a:r>
            <a:endParaRPr lang="es-ES_tradnl" sz="2400" dirty="0" smtClean="0"/>
          </a:p>
          <a:p>
            <a:pPr lvl="1">
              <a:buFont typeface="Wingdings" panose="05000000000000000000" pitchFamily="2" charset="2"/>
              <a:buChar char="v"/>
            </a:pPr>
            <a:r>
              <a:rPr lang="es-ES_tradnl" sz="2400" dirty="0" err="1" smtClean="0"/>
              <a:t>Promote</a:t>
            </a:r>
            <a:r>
              <a:rPr lang="es-ES_tradnl" sz="2400" dirty="0" smtClean="0"/>
              <a:t> </a:t>
            </a:r>
            <a:r>
              <a:rPr lang="es-ES_tradnl" sz="2400" dirty="0" err="1" smtClean="0"/>
              <a:t>participation</a:t>
            </a:r>
            <a:r>
              <a:rPr lang="es-ES_tradnl" sz="2400" dirty="0" smtClean="0"/>
              <a:t> and </a:t>
            </a:r>
            <a:r>
              <a:rPr lang="es-ES_tradnl" sz="2400" dirty="0" err="1" smtClean="0"/>
              <a:t>inclusion</a:t>
            </a:r>
            <a:r>
              <a:rPr lang="es-ES_tradnl" sz="2400" dirty="0" smtClean="0"/>
              <a:t> </a:t>
            </a:r>
          </a:p>
          <a:p>
            <a:pPr marL="0" indent="0">
              <a:buNone/>
            </a:pPr>
            <a:endParaRPr lang="es-ES_tradnl" b="1" dirty="0" smtClean="0"/>
          </a:p>
          <a:p>
            <a:pPr marL="0" indent="0" algn="ctr">
              <a:buNone/>
            </a:pPr>
            <a:r>
              <a:rPr lang="es-ES_tradnl" b="1" dirty="0" smtClean="0"/>
              <a:t>ENHANCE QUALITY OF LIFE</a:t>
            </a:r>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92510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634"/>
            <a:ext cx="11018293" cy="1352566"/>
          </a:xfrm>
        </p:spPr>
        <p:txBody>
          <a:bodyPr/>
          <a:lstStyle/>
          <a:p>
            <a:r>
              <a:rPr lang="en-GB" sz="4800" dirty="0" smtClean="0"/>
              <a:t>POSITIVE BEHAVIOUR SUPPORT</a:t>
            </a:r>
            <a:endParaRPr lang="en-GB" sz="4800" dirty="0"/>
          </a:p>
        </p:txBody>
      </p:sp>
      <p:sp>
        <p:nvSpPr>
          <p:cNvPr id="3" name="Content Placeholder 2"/>
          <p:cNvSpPr>
            <a:spLocks noGrp="1"/>
          </p:cNvSpPr>
          <p:nvPr>
            <p:ph idx="1"/>
          </p:nvPr>
        </p:nvSpPr>
        <p:spPr>
          <a:xfrm>
            <a:off x="668740" y="1678675"/>
            <a:ext cx="10913660" cy="4447489"/>
          </a:xfrm>
        </p:spPr>
        <p:txBody>
          <a:bodyPr>
            <a:normAutofit/>
          </a:bodyPr>
          <a:lstStyle/>
          <a:p>
            <a:pPr marL="0" indent="0">
              <a:buNone/>
            </a:pPr>
            <a:r>
              <a:rPr lang="es-ES_tradnl" b="1" dirty="0" smtClean="0"/>
              <a:t>FUNCTIONS OF THE CHALLENGING BEHAVIOUR</a:t>
            </a:r>
          </a:p>
          <a:p>
            <a:pPr marL="0" indent="0">
              <a:buNone/>
            </a:pPr>
            <a:endParaRPr lang="en-GB" dirty="0" smtClean="0"/>
          </a:p>
          <a:p>
            <a:pPr>
              <a:buFont typeface="Wingdings" panose="05000000000000000000" pitchFamily="2" charset="2"/>
              <a:buChar char="v"/>
            </a:pPr>
            <a:r>
              <a:rPr lang="en-GB" b="1" dirty="0"/>
              <a:t>Social </a:t>
            </a:r>
            <a:r>
              <a:rPr lang="en-GB" b="1" dirty="0" smtClean="0"/>
              <a:t>attention </a:t>
            </a:r>
            <a:r>
              <a:rPr lang="en-GB" dirty="0" smtClean="0"/>
              <a:t>- </a:t>
            </a:r>
            <a:r>
              <a:rPr lang="en-GB" dirty="0"/>
              <a:t>to get noticed or acknowledged by others</a:t>
            </a:r>
          </a:p>
          <a:p>
            <a:pPr>
              <a:buFont typeface="Wingdings" panose="05000000000000000000" pitchFamily="2" charset="2"/>
              <a:buChar char="v"/>
            </a:pPr>
            <a:r>
              <a:rPr lang="en-GB" b="1" dirty="0"/>
              <a:t>Escape/avoidance</a:t>
            </a:r>
            <a:r>
              <a:rPr lang="en-GB" dirty="0"/>
              <a:t> - to get away from a situation or task the person finds difficult</a:t>
            </a:r>
          </a:p>
          <a:p>
            <a:pPr>
              <a:buFont typeface="Wingdings" panose="05000000000000000000" pitchFamily="2" charset="2"/>
              <a:buChar char="v"/>
            </a:pPr>
            <a:r>
              <a:rPr lang="en-GB" b="1" dirty="0"/>
              <a:t>Tangible </a:t>
            </a:r>
            <a:r>
              <a:rPr lang="en-GB" dirty="0"/>
              <a:t>- to get something they want (e.g. food, activities, etc.)</a:t>
            </a:r>
          </a:p>
          <a:p>
            <a:pPr>
              <a:buFont typeface="Wingdings" panose="05000000000000000000" pitchFamily="2" charset="2"/>
              <a:buChar char="v"/>
            </a:pPr>
            <a:r>
              <a:rPr lang="en-GB" b="1" dirty="0"/>
              <a:t>Sensory</a:t>
            </a:r>
            <a:r>
              <a:rPr lang="en-GB" dirty="0"/>
              <a:t> </a:t>
            </a:r>
            <a:r>
              <a:rPr lang="en-GB" dirty="0" smtClean="0"/>
              <a:t>- meet sensory needs</a:t>
            </a:r>
            <a:endParaRPr lang="en-GB" dirty="0"/>
          </a:p>
          <a:p>
            <a:pPr marL="0" indent="0">
              <a:buNone/>
            </a:pPr>
            <a:endParaRPr lang="en-GB" dirty="0" smtClean="0"/>
          </a:p>
          <a:p>
            <a:pPr marL="0" indent="0">
              <a:buNone/>
            </a:pPr>
            <a:r>
              <a:rPr lang="en-GB" dirty="0" smtClean="0"/>
              <a:t>Check if the person is in pain, feeling unwell or trying to communicate!</a:t>
            </a:r>
            <a:endParaRPr lang="en-GB" dirty="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31770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86916"/>
            <a:ext cx="10972800" cy="1600200"/>
          </a:xfrm>
        </p:spPr>
        <p:txBody>
          <a:bodyPr/>
          <a:lstStyle/>
          <a:p>
            <a:pPr algn="ctr"/>
            <a:r>
              <a:rPr lang="en-GB" sz="4800" b="1" dirty="0" smtClean="0"/>
              <a:t>MONTESSORI: unmet needs</a:t>
            </a:r>
            <a:endParaRPr lang="en-GB" sz="4800" b="1" dirty="0"/>
          </a:p>
        </p:txBody>
      </p:sp>
      <p:pic>
        <p:nvPicPr>
          <p:cNvPr id="4" name="Content Placeholder 3"/>
          <p:cNvPicPr>
            <a:picLocks noGrp="1" noChangeAspect="1"/>
          </p:cNvPicPr>
          <p:nvPr>
            <p:ph idx="1"/>
          </p:nvPr>
        </p:nvPicPr>
        <p:blipFill rotWithShape="1">
          <a:blip r:embed="rId2" cstate="screen"/>
          <a:srcRect/>
          <a:stretch/>
        </p:blipFill>
        <p:spPr>
          <a:xfrm>
            <a:off x="1203737" y="2054409"/>
            <a:ext cx="4501028" cy="2638420"/>
          </a:xfrm>
          <a:prstGeom prst="rect">
            <a:avLst/>
          </a:prstGeom>
        </p:spPr>
      </p:pic>
      <p:pic>
        <p:nvPicPr>
          <p:cNvPr id="5" name="Picture 4"/>
          <p:cNvPicPr>
            <a:picLocks noChangeAspect="1"/>
          </p:cNvPicPr>
          <p:nvPr/>
        </p:nvPicPr>
        <p:blipFill rotWithShape="1">
          <a:blip r:embed="rId3" cstate="screen"/>
          <a:srcRect/>
          <a:stretch/>
        </p:blipFill>
        <p:spPr>
          <a:xfrm>
            <a:off x="6602741" y="1602065"/>
            <a:ext cx="4202559" cy="4189863"/>
          </a:xfrm>
          <a:prstGeom prst="rect">
            <a:avLst/>
          </a:prstGeom>
        </p:spPr>
      </p:pic>
      <p:sp>
        <p:nvSpPr>
          <p:cNvPr id="6" name="TextBox 5"/>
          <p:cNvSpPr txBox="1"/>
          <p:nvPr/>
        </p:nvSpPr>
        <p:spPr>
          <a:xfrm>
            <a:off x="985371" y="4694831"/>
            <a:ext cx="8076741" cy="1815882"/>
          </a:xfrm>
          <a:prstGeom prst="rect">
            <a:avLst/>
          </a:prstGeom>
          <a:noFill/>
        </p:spPr>
        <p:txBody>
          <a:bodyPr wrap="square" rtlCol="0">
            <a:spAutoFit/>
          </a:bodyPr>
          <a:lstStyle/>
          <a:p>
            <a:endParaRPr lang="en-GB" sz="2000" b="1" dirty="0" smtClean="0">
              <a:solidFill>
                <a:schemeClr val="tx2"/>
              </a:solidFill>
              <a:latin typeface="Calibri" pitchFamily="34" charset="0"/>
            </a:endParaRPr>
          </a:p>
          <a:p>
            <a:r>
              <a:rPr lang="en-GB" sz="2000" b="1" dirty="0" smtClean="0">
                <a:solidFill>
                  <a:schemeClr val="tx2"/>
                </a:solidFill>
                <a:latin typeface="Calibri" pitchFamily="34" charset="0"/>
              </a:rPr>
              <a:t>When is this </a:t>
            </a:r>
            <a:r>
              <a:rPr lang="en-GB" sz="2000" b="1" i="1" dirty="0" smtClean="0">
                <a:solidFill>
                  <a:schemeClr val="tx2"/>
                </a:solidFill>
                <a:latin typeface="Calibri" pitchFamily="34" charset="0"/>
              </a:rPr>
              <a:t>not</a:t>
            </a:r>
            <a:r>
              <a:rPr lang="en-GB" sz="2000" b="1" dirty="0" smtClean="0">
                <a:solidFill>
                  <a:schemeClr val="tx2"/>
                </a:solidFill>
                <a:latin typeface="Calibri" pitchFamily="34" charset="0"/>
              </a:rPr>
              <a:t> happening?</a:t>
            </a:r>
          </a:p>
          <a:p>
            <a:pPr lvl="1"/>
            <a:r>
              <a:rPr lang="en-GB" dirty="0" smtClean="0">
                <a:solidFill>
                  <a:schemeClr val="tx2"/>
                </a:solidFill>
                <a:latin typeface="Calibri" pitchFamily="34" charset="0"/>
              </a:rPr>
              <a:t>When needs are addressed and people are:</a:t>
            </a:r>
          </a:p>
          <a:p>
            <a:pPr marL="1200150" lvl="2" indent="-285750">
              <a:buFont typeface="Wingdings" panose="05000000000000000000" pitchFamily="2" charset="2"/>
              <a:buChar char="v"/>
            </a:pPr>
            <a:r>
              <a:rPr lang="en-GB" dirty="0" smtClean="0">
                <a:solidFill>
                  <a:schemeClr val="tx2"/>
                </a:solidFill>
                <a:latin typeface="Calibri" pitchFamily="34" charset="0"/>
              </a:rPr>
              <a:t>Engaged in their roles and activities</a:t>
            </a:r>
          </a:p>
          <a:p>
            <a:pPr marL="1200150" lvl="2" indent="-285750">
              <a:buFont typeface="Wingdings" panose="05000000000000000000" pitchFamily="2" charset="2"/>
              <a:buChar char="v"/>
            </a:pPr>
            <a:r>
              <a:rPr lang="en-GB" dirty="0" smtClean="0">
                <a:solidFill>
                  <a:schemeClr val="tx2"/>
                </a:solidFill>
                <a:latin typeface="Calibri" pitchFamily="34" charset="0"/>
              </a:rPr>
              <a:t>Given reassurance and attention</a:t>
            </a:r>
          </a:p>
          <a:p>
            <a:pPr marL="1200150" lvl="2" indent="-285750">
              <a:buFont typeface="Wingdings" panose="05000000000000000000" pitchFamily="2" charset="2"/>
              <a:buChar char="v"/>
            </a:pPr>
            <a:r>
              <a:rPr lang="en-GB" dirty="0" smtClean="0">
                <a:solidFill>
                  <a:schemeClr val="tx2"/>
                </a:solidFill>
                <a:latin typeface="Calibri" pitchFamily="34" charset="0"/>
              </a:rPr>
              <a:t>And have social contact</a:t>
            </a:r>
            <a:endParaRPr lang="en-GB" dirty="0">
              <a:solidFill>
                <a:schemeClr val="tx2"/>
              </a:solidFill>
              <a:latin typeface="Calibri" pitchFamily="34" charset="0"/>
            </a:endParaRPr>
          </a:p>
        </p:txBody>
      </p:sp>
      <p:pic>
        <p:nvPicPr>
          <p:cNvPr id="7" name="Imagen 24"/>
          <p:cNvPicPr/>
          <p:nvPr/>
        </p:nvPicPr>
        <p:blipFill>
          <a:blip r:embed="rId4"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8" name="TextBox 7"/>
          <p:cNvSpPr txBox="1"/>
          <p:nvPr/>
        </p:nvSpPr>
        <p:spPr>
          <a:xfrm>
            <a:off x="985373" y="1685077"/>
            <a:ext cx="4937756" cy="369332"/>
          </a:xfrm>
          <a:prstGeom prst="rect">
            <a:avLst/>
          </a:prstGeom>
          <a:noFill/>
        </p:spPr>
        <p:txBody>
          <a:bodyPr wrap="square" rtlCol="0">
            <a:spAutoFit/>
          </a:bodyPr>
          <a:lstStyle/>
          <a:p>
            <a:r>
              <a:rPr lang="en-GB" b="1" dirty="0" smtClean="0">
                <a:solidFill>
                  <a:schemeClr val="tx2"/>
                </a:solidFill>
                <a:latin typeface="+mj-lt"/>
              </a:rPr>
              <a:t>Behaviours of unmet needs</a:t>
            </a:r>
            <a:endParaRPr lang="en-GB" b="1" dirty="0">
              <a:solidFill>
                <a:schemeClr val="tx2"/>
              </a:solidFill>
              <a:latin typeface="+mj-lt"/>
            </a:endParaRPr>
          </a:p>
        </p:txBody>
      </p:sp>
    </p:spTree>
    <p:extLst>
      <p:ext uri="{BB962C8B-B14F-4D97-AF65-F5344CB8AC3E}">
        <p14:creationId xmlns:p14="http://schemas.microsoft.com/office/powerpoint/2010/main" val="21313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800" dirty="0" smtClean="0"/>
              <a:t>PBS: </a:t>
            </a:r>
            <a:r>
              <a:rPr lang="es-ES_tradnl" sz="4800" dirty="0" err="1" smtClean="0"/>
              <a:t>into</a:t>
            </a:r>
            <a:r>
              <a:rPr lang="es-ES_tradnl" sz="4800" dirty="0" smtClean="0"/>
              <a:t> </a:t>
            </a:r>
            <a:r>
              <a:rPr lang="es-ES_tradnl" sz="4800" dirty="0" err="1" smtClean="0"/>
              <a:t>practice</a:t>
            </a:r>
            <a:endParaRPr lang="en-GB" sz="4800" dirty="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2050" name="Picture 2" descr="C:\Users\Diagrama Foundation\Desktop\IMG_6978.jpg"/>
          <p:cNvPicPr>
            <a:picLocks noChangeAspect="1" noChangeArrowheads="1"/>
          </p:cNvPicPr>
          <p:nvPr/>
        </p:nvPicPr>
        <p:blipFill>
          <a:blip r:embed="rId4" cstate="screen"/>
          <a:srcRect/>
          <a:stretch>
            <a:fillRect/>
          </a:stretch>
        </p:blipFill>
        <p:spPr bwMode="auto">
          <a:xfrm>
            <a:off x="2317892" y="1557763"/>
            <a:ext cx="3414168" cy="4977374"/>
          </a:xfrm>
          <a:prstGeom prst="rect">
            <a:avLst/>
          </a:prstGeom>
          <a:noFill/>
        </p:spPr>
      </p:pic>
      <p:pic>
        <p:nvPicPr>
          <p:cNvPr id="2051" name="Picture 3" descr="C:\Users\Diagrama Foundation\Desktop\IMG_6979.jpg"/>
          <p:cNvPicPr>
            <a:picLocks noChangeAspect="1" noChangeArrowheads="1"/>
          </p:cNvPicPr>
          <p:nvPr/>
        </p:nvPicPr>
        <p:blipFill>
          <a:blip r:embed="rId5" cstate="screen"/>
          <a:srcRect/>
          <a:stretch>
            <a:fillRect/>
          </a:stretch>
        </p:blipFill>
        <p:spPr bwMode="auto">
          <a:xfrm>
            <a:off x="6468453" y="1588152"/>
            <a:ext cx="3426174" cy="4894535"/>
          </a:xfrm>
          <a:prstGeom prst="rect">
            <a:avLst/>
          </a:prstGeom>
          <a:noFill/>
        </p:spPr>
      </p:pic>
    </p:spTree>
    <p:extLst>
      <p:ext uri="{BB962C8B-B14F-4D97-AF65-F5344CB8AC3E}">
        <p14:creationId xmlns:p14="http://schemas.microsoft.com/office/powerpoint/2010/main" val="297877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800" dirty="0" smtClean="0"/>
              <a:t>PBS: </a:t>
            </a:r>
            <a:r>
              <a:rPr lang="es-ES_tradnl" sz="4800" dirty="0" err="1" smtClean="0"/>
              <a:t>into</a:t>
            </a:r>
            <a:r>
              <a:rPr lang="es-ES_tradnl" sz="4800" dirty="0" smtClean="0"/>
              <a:t> </a:t>
            </a:r>
            <a:r>
              <a:rPr lang="es-ES_tradnl" sz="4800" dirty="0" err="1" smtClean="0"/>
              <a:t>practice</a:t>
            </a:r>
            <a:endParaRPr lang="en-GB" sz="4800" dirty="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7" name="Picture 4" descr="C:\Users\Diagrama Foundation\Desktop\IMG_6980.jpg"/>
          <p:cNvPicPr>
            <a:picLocks noGrp="1" noChangeAspect="1" noChangeArrowheads="1"/>
          </p:cNvPicPr>
          <p:nvPr>
            <p:ph idx="1"/>
          </p:nvPr>
        </p:nvPicPr>
        <p:blipFill>
          <a:blip r:embed="rId4" cstate="screen"/>
          <a:srcRect/>
          <a:stretch>
            <a:fillRect/>
          </a:stretch>
        </p:blipFill>
        <p:spPr bwMode="auto">
          <a:xfrm>
            <a:off x="1786862" y="1626463"/>
            <a:ext cx="3767777" cy="4646199"/>
          </a:xfrm>
          <a:prstGeom prst="rect">
            <a:avLst/>
          </a:prstGeom>
          <a:noFill/>
        </p:spPr>
      </p:pic>
      <p:pic>
        <p:nvPicPr>
          <p:cNvPr id="8" name="Picture 5" descr="C:\Users\Diagrama Foundation\Desktop\IMG_6981.jpg"/>
          <p:cNvPicPr>
            <a:picLocks noChangeAspect="1" noChangeArrowheads="1"/>
          </p:cNvPicPr>
          <p:nvPr/>
        </p:nvPicPr>
        <p:blipFill>
          <a:blip r:embed="rId5" cstate="screen"/>
          <a:srcRect/>
          <a:stretch>
            <a:fillRect/>
          </a:stretch>
        </p:blipFill>
        <p:spPr bwMode="auto">
          <a:xfrm>
            <a:off x="6045958" y="1651379"/>
            <a:ext cx="3330053" cy="4405730"/>
          </a:xfrm>
          <a:prstGeom prst="rect">
            <a:avLst/>
          </a:prstGeom>
          <a:noFill/>
        </p:spPr>
      </p:pic>
    </p:spTree>
    <p:extLst>
      <p:ext uri="{BB962C8B-B14F-4D97-AF65-F5344CB8AC3E}">
        <p14:creationId xmlns:p14="http://schemas.microsoft.com/office/powerpoint/2010/main" val="346530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478"/>
            <a:ext cx="11004645" cy="1463721"/>
          </a:xfrm>
        </p:spPr>
        <p:txBody>
          <a:bodyPr/>
          <a:lstStyle/>
          <a:p>
            <a:r>
              <a:rPr lang="es-ES_tradnl" sz="4800" dirty="0" smtClean="0"/>
              <a:t>PBS: </a:t>
            </a:r>
            <a:r>
              <a:rPr lang="es-ES_tradnl" sz="4800" dirty="0" err="1" smtClean="0"/>
              <a:t>Dealing</a:t>
            </a:r>
            <a:r>
              <a:rPr lang="es-ES_tradnl" sz="4800" dirty="0" smtClean="0"/>
              <a:t> </a:t>
            </a:r>
            <a:r>
              <a:rPr lang="es-ES_tradnl" sz="4800" dirty="0" err="1" smtClean="0"/>
              <a:t>with</a:t>
            </a:r>
            <a:r>
              <a:rPr lang="es-ES_tradnl" sz="4800" dirty="0" smtClean="0"/>
              <a:t> </a:t>
            </a:r>
            <a:r>
              <a:rPr lang="es-ES_tradnl" sz="4800" dirty="0" err="1" smtClean="0"/>
              <a:t>problems</a:t>
            </a:r>
            <a:endParaRPr lang="en-GB" sz="4800" dirty="0"/>
          </a:p>
        </p:txBody>
      </p:sp>
      <p:sp>
        <p:nvSpPr>
          <p:cNvPr id="3" name="Content Placeholder 2"/>
          <p:cNvSpPr>
            <a:spLocks noGrp="1"/>
          </p:cNvSpPr>
          <p:nvPr>
            <p:ph sz="half" idx="2"/>
          </p:nvPr>
        </p:nvSpPr>
        <p:spPr/>
        <p:txBody>
          <a:bodyPr>
            <a:normAutofit/>
          </a:bodyPr>
          <a:lstStyle/>
          <a:p>
            <a:pPr marL="0" indent="0">
              <a:buNone/>
            </a:pPr>
            <a:r>
              <a:rPr lang="en-GB" b="1" dirty="0">
                <a:solidFill>
                  <a:schemeClr val="tx2"/>
                </a:solidFill>
              </a:rPr>
              <a:t>A person doesn’t seem to want to do </a:t>
            </a:r>
            <a:r>
              <a:rPr lang="en-GB" b="1" dirty="0" smtClean="0">
                <a:solidFill>
                  <a:schemeClr val="tx2"/>
                </a:solidFill>
              </a:rPr>
              <a:t>anything</a:t>
            </a:r>
          </a:p>
          <a:p>
            <a:r>
              <a:rPr lang="en-GB" dirty="0" smtClean="0">
                <a:solidFill>
                  <a:schemeClr val="tx2"/>
                </a:solidFill>
              </a:rPr>
              <a:t>Keep </a:t>
            </a:r>
            <a:r>
              <a:rPr lang="en-GB" dirty="0">
                <a:solidFill>
                  <a:schemeClr val="tx2"/>
                </a:solidFill>
              </a:rPr>
              <a:t>it simple (small steps) and give a high level of </a:t>
            </a:r>
            <a:r>
              <a:rPr lang="en-GB" dirty="0" smtClean="0">
                <a:solidFill>
                  <a:schemeClr val="tx2"/>
                </a:solidFill>
              </a:rPr>
              <a:t>support</a:t>
            </a:r>
          </a:p>
          <a:p>
            <a:r>
              <a:rPr lang="en-GB" dirty="0">
                <a:solidFill>
                  <a:schemeClr val="tx2"/>
                </a:solidFill>
              </a:rPr>
              <a:t>Avoid nagging the person</a:t>
            </a:r>
            <a:endParaRPr lang="en-GB" dirty="0" smtClean="0">
              <a:solidFill>
                <a:schemeClr val="tx2"/>
              </a:solidFill>
            </a:endParaRPr>
          </a:p>
          <a:p>
            <a:r>
              <a:rPr lang="en-GB" dirty="0" smtClean="0">
                <a:solidFill>
                  <a:schemeClr val="tx2"/>
                </a:solidFill>
              </a:rPr>
              <a:t>Set </a:t>
            </a:r>
            <a:r>
              <a:rPr lang="en-GB" dirty="0">
                <a:solidFill>
                  <a:schemeClr val="tx2"/>
                </a:solidFill>
              </a:rPr>
              <a:t>up the activity so it is ready to </a:t>
            </a:r>
            <a:r>
              <a:rPr lang="en-GB" dirty="0" smtClean="0">
                <a:solidFill>
                  <a:schemeClr val="tx2"/>
                </a:solidFill>
              </a:rPr>
              <a:t>do</a:t>
            </a:r>
          </a:p>
          <a:p>
            <a:r>
              <a:rPr lang="en-GB" dirty="0">
                <a:solidFill>
                  <a:schemeClr val="tx2"/>
                </a:solidFill>
              </a:rPr>
              <a:t>Prompt and guide simple ways </a:t>
            </a:r>
            <a:r>
              <a:rPr lang="en-GB" dirty="0" smtClean="0">
                <a:solidFill>
                  <a:schemeClr val="tx2"/>
                </a:solidFill>
              </a:rPr>
              <a:t>to participate</a:t>
            </a:r>
          </a:p>
          <a:p>
            <a:r>
              <a:rPr lang="es-ES_tradnl" dirty="0" err="1" smtClean="0">
                <a:solidFill>
                  <a:schemeClr val="tx2"/>
                </a:solidFill>
              </a:rPr>
              <a:t>Reinforce</a:t>
            </a:r>
            <a:r>
              <a:rPr lang="es-ES_tradnl" dirty="0" smtClean="0">
                <a:solidFill>
                  <a:schemeClr val="tx2"/>
                </a:solidFill>
              </a:rPr>
              <a:t> the person </a:t>
            </a:r>
            <a:r>
              <a:rPr lang="es-ES_tradnl" dirty="0" err="1" smtClean="0">
                <a:solidFill>
                  <a:schemeClr val="tx2"/>
                </a:solidFill>
              </a:rPr>
              <a:t>immediately</a:t>
            </a:r>
            <a:r>
              <a:rPr lang="es-ES_tradnl" dirty="0" smtClean="0">
                <a:solidFill>
                  <a:schemeClr val="tx2"/>
                </a:solidFill>
              </a:rPr>
              <a:t> </a:t>
            </a:r>
            <a:r>
              <a:rPr lang="es-ES_tradnl" dirty="0" err="1" smtClean="0">
                <a:solidFill>
                  <a:schemeClr val="tx2"/>
                </a:solidFill>
              </a:rPr>
              <a:t>they</a:t>
            </a:r>
            <a:r>
              <a:rPr lang="es-ES_tradnl" dirty="0" smtClean="0">
                <a:solidFill>
                  <a:schemeClr val="tx2"/>
                </a:solidFill>
              </a:rPr>
              <a:t> </a:t>
            </a:r>
            <a:r>
              <a:rPr lang="es-ES_tradnl" dirty="0" err="1" smtClean="0">
                <a:solidFill>
                  <a:schemeClr val="tx2"/>
                </a:solidFill>
              </a:rPr>
              <a:t>begin</a:t>
            </a:r>
            <a:r>
              <a:rPr lang="es-ES_tradnl" dirty="0" smtClean="0">
                <a:solidFill>
                  <a:schemeClr val="tx2"/>
                </a:solidFill>
              </a:rPr>
              <a:t> to </a:t>
            </a:r>
            <a:r>
              <a:rPr lang="es-ES_tradnl" dirty="0" err="1" smtClean="0">
                <a:solidFill>
                  <a:schemeClr val="tx2"/>
                </a:solidFill>
              </a:rPr>
              <a:t>participate</a:t>
            </a:r>
            <a:endParaRPr lang="en-GB" dirty="0">
              <a:solidFill>
                <a:schemeClr val="tx2"/>
              </a:solidFill>
            </a:endParaRPr>
          </a:p>
        </p:txBody>
      </p:sp>
      <p:sp>
        <p:nvSpPr>
          <p:cNvPr id="4" name="Content Placeholder 3"/>
          <p:cNvSpPr>
            <a:spLocks noGrp="1"/>
          </p:cNvSpPr>
          <p:nvPr>
            <p:ph sz="quarter" idx="13"/>
          </p:nvPr>
        </p:nvSpPr>
        <p:spPr/>
        <p:txBody>
          <a:bodyPr>
            <a:noAutofit/>
          </a:bodyPr>
          <a:lstStyle/>
          <a:p>
            <a:pPr marL="0" indent="0">
              <a:buNone/>
            </a:pPr>
            <a:r>
              <a:rPr lang="en-GB" sz="2200" b="1" dirty="0">
                <a:solidFill>
                  <a:schemeClr val="tx2"/>
                </a:solidFill>
              </a:rPr>
              <a:t>If someone refuses to do an activity</a:t>
            </a:r>
          </a:p>
          <a:p>
            <a:r>
              <a:rPr lang="en-GB" sz="2200" dirty="0">
                <a:solidFill>
                  <a:schemeClr val="tx2"/>
                </a:solidFill>
              </a:rPr>
              <a:t>Check </a:t>
            </a:r>
            <a:r>
              <a:rPr lang="en-GB" sz="2200" dirty="0" smtClean="0">
                <a:solidFill>
                  <a:schemeClr val="tx2"/>
                </a:solidFill>
              </a:rPr>
              <a:t>if </a:t>
            </a:r>
            <a:r>
              <a:rPr lang="en-GB" sz="2200" dirty="0">
                <a:solidFill>
                  <a:schemeClr val="tx2"/>
                </a:solidFill>
              </a:rPr>
              <a:t>it is a good time to do it. </a:t>
            </a:r>
            <a:endParaRPr lang="en-GB" sz="2200" dirty="0" smtClean="0">
              <a:solidFill>
                <a:schemeClr val="tx2"/>
              </a:solidFill>
            </a:endParaRPr>
          </a:p>
          <a:p>
            <a:r>
              <a:rPr lang="en-GB" sz="2200" dirty="0" smtClean="0">
                <a:solidFill>
                  <a:schemeClr val="tx2"/>
                </a:solidFill>
              </a:rPr>
              <a:t>Choice </a:t>
            </a:r>
            <a:r>
              <a:rPr lang="en-GB" sz="2200" dirty="0">
                <a:solidFill>
                  <a:schemeClr val="tx2"/>
                </a:solidFill>
              </a:rPr>
              <a:t>is </a:t>
            </a:r>
            <a:r>
              <a:rPr lang="en-GB" sz="2200" dirty="0" smtClean="0">
                <a:solidFill>
                  <a:schemeClr val="tx2"/>
                </a:solidFill>
              </a:rPr>
              <a:t>important, </a:t>
            </a:r>
            <a:r>
              <a:rPr lang="en-GB" sz="2200" dirty="0">
                <a:solidFill>
                  <a:schemeClr val="tx2"/>
                </a:solidFill>
              </a:rPr>
              <a:t>avoid interrupting people when they are engaged in other activities </a:t>
            </a:r>
            <a:endParaRPr lang="en-GB" sz="2200" dirty="0" smtClean="0">
              <a:solidFill>
                <a:schemeClr val="tx2"/>
              </a:solidFill>
            </a:endParaRPr>
          </a:p>
          <a:p>
            <a:r>
              <a:rPr lang="en-GB" sz="2200" dirty="0" smtClean="0">
                <a:solidFill>
                  <a:schemeClr val="tx2"/>
                </a:solidFill>
              </a:rPr>
              <a:t>Give </a:t>
            </a:r>
            <a:r>
              <a:rPr lang="en-GB" sz="2200" dirty="0">
                <a:solidFill>
                  <a:schemeClr val="tx2"/>
                </a:solidFill>
              </a:rPr>
              <a:t>more </a:t>
            </a:r>
            <a:r>
              <a:rPr lang="en-GB" sz="2200" dirty="0" smtClean="0">
                <a:solidFill>
                  <a:schemeClr val="tx2"/>
                </a:solidFill>
              </a:rPr>
              <a:t>support if needed. </a:t>
            </a:r>
          </a:p>
          <a:p>
            <a:r>
              <a:rPr lang="en-GB" sz="2200" dirty="0" smtClean="0">
                <a:solidFill>
                  <a:schemeClr val="tx2"/>
                </a:solidFill>
              </a:rPr>
              <a:t>Error free to avoid frustration </a:t>
            </a:r>
          </a:p>
          <a:p>
            <a:r>
              <a:rPr lang="en-GB" sz="2200" dirty="0" smtClean="0">
                <a:solidFill>
                  <a:schemeClr val="tx2"/>
                </a:solidFill>
              </a:rPr>
              <a:t>Check if the activity </a:t>
            </a:r>
            <a:r>
              <a:rPr lang="en-GB" sz="2200" dirty="0">
                <a:solidFill>
                  <a:schemeClr val="tx2"/>
                </a:solidFill>
              </a:rPr>
              <a:t>is too hard or insufficiently rewarding. </a:t>
            </a:r>
            <a:endParaRPr lang="en-GB" sz="2200" dirty="0" smtClean="0">
              <a:solidFill>
                <a:schemeClr val="tx2"/>
              </a:solidFill>
            </a:endParaRPr>
          </a:p>
          <a:p>
            <a:r>
              <a:rPr lang="en-GB" sz="2200" dirty="0">
                <a:solidFill>
                  <a:schemeClr val="tx2"/>
                </a:solidFill>
              </a:rPr>
              <a:t>B</a:t>
            </a:r>
            <a:r>
              <a:rPr lang="en-GB" sz="2200" dirty="0" smtClean="0">
                <a:solidFill>
                  <a:schemeClr val="tx2"/>
                </a:solidFill>
              </a:rPr>
              <a:t>e </a:t>
            </a:r>
            <a:r>
              <a:rPr lang="en-GB" sz="2200" dirty="0">
                <a:solidFill>
                  <a:schemeClr val="tx2"/>
                </a:solidFill>
              </a:rPr>
              <a:t>more </a:t>
            </a:r>
            <a:r>
              <a:rPr lang="en-GB" sz="2200" dirty="0" smtClean="0">
                <a:solidFill>
                  <a:schemeClr val="tx2"/>
                </a:solidFill>
              </a:rPr>
              <a:t>encouraging and enthusiastic, make the activity enjoyable.</a:t>
            </a:r>
          </a:p>
          <a:p>
            <a:endParaRPr lang="en-GB" sz="2000" dirty="0">
              <a:solidFill>
                <a:schemeClr val="tx2"/>
              </a:solidFill>
            </a:endParaRPr>
          </a:p>
        </p:txBody>
      </p:sp>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060847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4810</TotalTime>
  <Words>3111</Words>
  <Application>Microsoft Office PowerPoint</Application>
  <PresentationFormat>Breedbeeld</PresentationFormat>
  <Paragraphs>266</Paragraphs>
  <Slides>20</Slides>
  <Notes>14</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20</vt:i4>
      </vt:variant>
    </vt:vector>
  </HeadingPairs>
  <TitlesOfParts>
    <vt:vector size="30" baseType="lpstr">
      <vt:lpstr>Arial</vt:lpstr>
      <vt:lpstr>Calibri</vt:lpstr>
      <vt:lpstr>Calibri Light</vt:lpstr>
      <vt:lpstr>Century Gothic</vt:lpstr>
      <vt:lpstr>Courier New</vt:lpstr>
      <vt:lpstr>Palatino Linotype</vt:lpstr>
      <vt:lpstr>Wingdings</vt:lpstr>
      <vt:lpstr>Wingdings 2</vt:lpstr>
      <vt:lpstr>Executive</vt:lpstr>
      <vt:lpstr>Kantoorthema</vt:lpstr>
      <vt:lpstr>PowerPoint-presentatie</vt:lpstr>
      <vt:lpstr>POSITIVE BEHAVIOUR SUPPORT</vt:lpstr>
      <vt:lpstr>PBS PLAN</vt:lpstr>
      <vt:lpstr>PBS PLAN</vt:lpstr>
      <vt:lpstr>POSITIVE BEHAVIOUR SUPPORT</vt:lpstr>
      <vt:lpstr>MONTESSORI: unmet needs</vt:lpstr>
      <vt:lpstr>PBS: into practice</vt:lpstr>
      <vt:lpstr>PBS: into practice</vt:lpstr>
      <vt:lpstr>PBS: Dealing with problems</vt:lpstr>
      <vt:lpstr>PowerPoint-presentatie</vt:lpstr>
      <vt:lpstr>PBS: What good PBS looks like?</vt:lpstr>
      <vt:lpstr>PBS: What good PBS looks like?</vt:lpstr>
      <vt:lpstr>PBS: What good PBS looks like?</vt:lpstr>
      <vt:lpstr>PBS: What good PBS looks like?</vt:lpstr>
      <vt:lpstr>PBS: What good PBS looks like?</vt:lpstr>
      <vt:lpstr>PBS: What good PBS looks like?</vt:lpstr>
      <vt:lpstr>POSITIVE BEHAVIOUR ACTIVE SUPPORT</vt:lpstr>
      <vt:lpstr>SUPPORTING PEOPLE’S STRENGTHS</vt:lpstr>
      <vt:lpstr>MEETING PEOPLE’S NEEDS </vt:lpstr>
      <vt:lpstr>IMPORTANCE OF 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ENRICHMENT PROGRAMME</dc:title>
  <dc:creator>Marina Rubio Borrego</dc:creator>
  <cp:lastModifiedBy>Anthony Dewaele</cp:lastModifiedBy>
  <cp:revision>184</cp:revision>
  <dcterms:created xsi:type="dcterms:W3CDTF">2019-04-24T17:09:00Z</dcterms:created>
  <dcterms:modified xsi:type="dcterms:W3CDTF">2023-09-11T11:38:54Z</dcterms:modified>
</cp:coreProperties>
</file>