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8" r:id="rId3"/>
    <p:sldId id="257" r:id="rId4"/>
    <p:sldId id="256" r:id="rId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E9AF5-6A83-4ABA-8047-6730B8382544}"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EF9B-AEDE-4315-8B63-428576278E03}"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9974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3135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48266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35196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63943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176491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00142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96991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346372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448609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56997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87129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3790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69276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64248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752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674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11589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712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9229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14838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6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3E06E-E3EC-46AC-973A-4AE0745CB417}" type="slidenum">
              <a:rPr lang="nl-BE" smtClean="0"/>
              <a:pPr/>
              <a:t>‹nr.›</a:t>
            </a:fld>
            <a:endParaRPr lang="nl-BE"/>
          </a:p>
        </p:txBody>
      </p:sp>
    </p:spTree>
    <p:extLst>
      <p:ext uri="{BB962C8B-B14F-4D97-AF65-F5344CB8AC3E}">
        <p14:creationId xmlns:p14="http://schemas.microsoft.com/office/powerpoint/2010/main" val="131217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1851527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z9WWw_94KSk"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www.nice.org.uk/guidance/ng21/chapter/Recommendations" TargetMode="External"/><Relationship Id="rId4" Type="http://schemas.openxmlformats.org/officeDocument/2006/relationships/hyperlink" Target="https://arcuk.org.uk/wp-content/uploads/2019/03/ARC-Active-Support-Learning-Pack-Workbook-2019.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233077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40971" y="1686295"/>
            <a:ext cx="9144000" cy="633759"/>
          </a:xfrm>
        </p:spPr>
        <p:txBody>
          <a:bodyPr>
            <a:normAutofit fontScale="90000"/>
          </a:bodyPr>
          <a:lstStyle/>
          <a:p>
            <a:r>
              <a:rPr lang="en-GB" sz="3600" b="1" dirty="0" smtClean="0">
                <a:latin typeface="+mn-lt"/>
              </a:rPr>
              <a:t>Module 3: Integration Through Person-Centred Approaches</a:t>
            </a:r>
            <a:r>
              <a:rPr lang="en-GB" sz="3600" dirty="0" smtClean="0">
                <a:latin typeface="+mn-lt"/>
              </a:rPr>
              <a:t/>
            </a:r>
            <a:br>
              <a:rPr lang="en-GB" sz="3600" dirty="0" smtClean="0">
                <a:latin typeface="+mn-lt"/>
              </a:rPr>
            </a:br>
            <a:r>
              <a:rPr lang="en-GB" sz="3600" b="1" dirty="0" smtClean="0">
                <a:latin typeface="+mn-lt"/>
              </a:rPr>
              <a:t/>
            </a:r>
            <a:br>
              <a:rPr lang="en-GB" sz="3600" b="1" dirty="0" smtClean="0">
                <a:latin typeface="+mn-lt"/>
              </a:rPr>
            </a:br>
            <a:r>
              <a:rPr lang="en-GB" sz="3100" dirty="0" smtClean="0">
                <a:latin typeface="+mn-lt"/>
              </a:rPr>
              <a:t>Further Reading and Videos – </a:t>
            </a:r>
            <a:r>
              <a:rPr lang="en-GB" sz="3100" smtClean="0">
                <a:latin typeface="+mn-lt"/>
              </a:rPr>
              <a:t>Part 2 </a:t>
            </a:r>
            <a:endParaRPr lang="nl-BE" sz="3100" dirty="0">
              <a:latin typeface="+mn-lt"/>
            </a:endParaRPr>
          </a:p>
        </p:txBody>
      </p:sp>
      <p:sp>
        <p:nvSpPr>
          <p:cNvPr id="3" name="Ondertitel 2"/>
          <p:cNvSpPr>
            <a:spLocks noGrp="1"/>
          </p:cNvSpPr>
          <p:nvPr>
            <p:ph type="subTitle" idx="1"/>
          </p:nvPr>
        </p:nvSpPr>
        <p:spPr>
          <a:xfrm>
            <a:off x="619100" y="2745316"/>
            <a:ext cx="9144000" cy="379758"/>
          </a:xfrm>
        </p:spPr>
        <p:txBody>
          <a:bodyPr>
            <a:noAutofit/>
          </a:bodyPr>
          <a:lstStyle/>
          <a:p>
            <a:pPr algn="l"/>
            <a:r>
              <a:rPr lang="en-GB" sz="2000" b="1" dirty="0" smtClean="0"/>
              <a:t>BILD </a:t>
            </a:r>
            <a:r>
              <a:rPr lang="en-GB" sz="2000" dirty="0" smtClean="0"/>
              <a:t>- What is active support.pdf (see training platform, sourced from Bild.org)</a:t>
            </a:r>
          </a:p>
          <a:p>
            <a:pPr algn="l"/>
            <a:r>
              <a:rPr lang="en-GB" sz="2000" dirty="0" smtClean="0"/>
              <a:t>Four elements of person centred active support: </a:t>
            </a:r>
            <a:r>
              <a:rPr lang="en-GB" sz="2000" u="sng" dirty="0" smtClean="0">
                <a:hlinkClick r:id="rId3"/>
              </a:rPr>
              <a:t>https://youtu.be/z9WWw_94KSk</a:t>
            </a:r>
            <a:endParaRPr lang="en-GB" sz="2000" dirty="0" smtClean="0"/>
          </a:p>
          <a:p>
            <a:pPr algn="l"/>
            <a:r>
              <a:rPr lang="en-GB" sz="2000" dirty="0" smtClean="0"/>
              <a:t>Association for Real Change (ARC) Active Support Learning Pack: </a:t>
            </a:r>
            <a:r>
              <a:rPr lang="en-GB" sz="2000" u="sng" dirty="0" smtClean="0">
                <a:hlinkClick r:id="rId4"/>
              </a:rPr>
              <a:t>ARC-Active-Support-Learning-Pack-Workbook-2019.pdf</a:t>
            </a:r>
            <a:r>
              <a:rPr lang="en-GB" sz="2000" dirty="0" smtClean="0"/>
              <a:t> (see training platform, sourced from arcuk.org.uk)</a:t>
            </a:r>
          </a:p>
          <a:p>
            <a:pPr algn="l"/>
            <a:r>
              <a:rPr lang="en-GB" sz="2000" dirty="0" smtClean="0"/>
              <a:t>UK National Institute for Health &amp; Care Excellence Guidelines: </a:t>
            </a:r>
            <a:r>
              <a:rPr lang="en-GB" sz="2000" dirty="0" smtClean="0">
                <a:hlinkClick r:id="rId5"/>
              </a:rPr>
              <a:t>https://www.nice.org.uk/guidance/ng21/chapter/Recommendations#ensuring-care-is-person-centred</a:t>
            </a:r>
            <a:endParaRPr lang="en-GB" sz="2000" dirty="0" smtClean="0"/>
          </a:p>
          <a:p>
            <a:pPr algn="l">
              <a:spcAft>
                <a:spcPts val="1200"/>
              </a:spcAft>
            </a:pPr>
            <a:endParaRPr lang="en-GB" sz="2000" b="1" dirty="0" smtClean="0">
              <a:solidFill>
                <a:schemeClr val="tx1">
                  <a:lumMod val="95000"/>
                  <a:lumOff val="5000"/>
                </a:schemeClr>
              </a:solidFill>
            </a:endParaRP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0090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TotalTime>
  <Words>127</Words>
  <Application>Microsoft Office PowerPoint</Application>
  <PresentationFormat>Breedbeeld</PresentationFormat>
  <Paragraphs>8</Paragraphs>
  <Slides>3</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vt:i4>
      </vt:variant>
    </vt:vector>
  </HeadingPairs>
  <TitlesOfParts>
    <vt:vector size="8" baseType="lpstr">
      <vt:lpstr>Arial</vt:lpstr>
      <vt:lpstr>Calibri</vt:lpstr>
      <vt:lpstr>Calibri Light</vt:lpstr>
      <vt:lpstr>Kantoorthema</vt:lpstr>
      <vt:lpstr>1_Kantoorthema</vt:lpstr>
      <vt:lpstr>PowerPoint-presentatie</vt:lpstr>
      <vt:lpstr>Module 3: Integration Through Person-Centred Approaches  Further Reading and Videos – Part 2 </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Anthony Dewaele</dc:creator>
  <cp:lastModifiedBy>Anthony Dewaele</cp:lastModifiedBy>
  <cp:revision>41</cp:revision>
  <dcterms:created xsi:type="dcterms:W3CDTF">2023-02-27T15:24:37Z</dcterms:created>
  <dcterms:modified xsi:type="dcterms:W3CDTF">2023-09-11T11:38:43Z</dcterms:modified>
</cp:coreProperties>
</file>