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768" r:id="rId2"/>
  </p:sldMasterIdLst>
  <p:notesMasterIdLst>
    <p:notesMasterId r:id="rId20"/>
  </p:notesMasterIdLst>
  <p:sldIdLst>
    <p:sldId id="395" r:id="rId3"/>
    <p:sldId id="427" r:id="rId4"/>
    <p:sldId id="257" r:id="rId5"/>
    <p:sldId id="342" r:id="rId6"/>
    <p:sldId id="305" r:id="rId7"/>
    <p:sldId id="263" r:id="rId8"/>
    <p:sldId id="272" r:id="rId9"/>
    <p:sldId id="343" r:id="rId10"/>
    <p:sldId id="356" r:id="rId11"/>
    <p:sldId id="396" r:id="rId12"/>
    <p:sldId id="329" r:id="rId13"/>
    <p:sldId id="330" r:id="rId14"/>
    <p:sldId id="398" r:id="rId15"/>
    <p:sldId id="366" r:id="rId16"/>
    <p:sldId id="376" r:id="rId17"/>
    <p:sldId id="361" r:id="rId18"/>
    <p:sldId id="42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EA6341B-DF9F-4B1A-91E8-765E6FDB7B4B}">
          <p14:sldIdLst>
            <p14:sldId id="395"/>
            <p14:sldId id="427"/>
            <p14:sldId id="257"/>
            <p14:sldId id="342"/>
            <p14:sldId id="305"/>
            <p14:sldId id="263"/>
            <p14:sldId id="272"/>
            <p14:sldId id="343"/>
            <p14:sldId id="356"/>
            <p14:sldId id="396"/>
            <p14:sldId id="329"/>
            <p14:sldId id="330"/>
            <p14:sldId id="398"/>
            <p14:sldId id="366"/>
            <p14:sldId id="376"/>
            <p14:sldId id="361"/>
            <p14:sldId id="42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na Rubio Borrego" initials="MRB"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66FF"/>
    <a:srgbClr val="FFCC66"/>
    <a:srgbClr val="FFFF66"/>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21" autoAdjust="0"/>
    <p:restoredTop sz="85125" autoAdjust="0"/>
  </p:normalViewPr>
  <p:slideViewPr>
    <p:cSldViewPr snapToGrid="0">
      <p:cViewPr varScale="1">
        <p:scale>
          <a:sx n="98" d="100"/>
          <a:sy n="98" d="100"/>
        </p:scale>
        <p:origin x="918" y="84"/>
      </p:cViewPr>
      <p:guideLst>
        <p:guide orient="horz" pos="2160"/>
        <p:guide pos="3840"/>
      </p:guideLst>
    </p:cSldViewPr>
  </p:slideViewPr>
  <p:outlineViewPr>
    <p:cViewPr>
      <p:scale>
        <a:sx n="33" d="100"/>
        <a:sy n="33" d="100"/>
      </p:scale>
      <p:origin x="0" y="4566"/>
    </p:cViewPr>
  </p:outlineViewPr>
  <p:notesTextViewPr>
    <p:cViewPr>
      <p:scale>
        <a:sx n="1" d="1"/>
        <a:sy n="1" d="1"/>
      </p:scale>
      <p:origin x="0" y="0"/>
    </p:cViewPr>
  </p:notesTextViewPr>
  <p:notesViewPr>
    <p:cSldViewPr snapToGrid="0">
      <p:cViewPr varScale="1">
        <p:scale>
          <a:sx n="75" d="100"/>
          <a:sy n="75" d="100"/>
        </p:scale>
        <p:origin x="-220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769724-B952-4E05-A729-D8C7BFE6A965}" type="doc">
      <dgm:prSet loTypeId="urn:microsoft.com/office/officeart/2008/layout/RadialCluster" loCatId="cycle" qsTypeId="urn:microsoft.com/office/officeart/2005/8/quickstyle/simple1" qsCatId="simple" csTypeId="urn:microsoft.com/office/officeart/2005/8/colors/accent1_4" csCatId="accent1" phldr="1"/>
      <dgm:spPr/>
      <dgm:t>
        <a:bodyPr/>
        <a:lstStyle/>
        <a:p>
          <a:endParaRPr lang="en-GB"/>
        </a:p>
      </dgm:t>
    </dgm:pt>
    <dgm:pt modelId="{F29F469F-95C0-4ADF-951A-731910A0D735}">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GB" sz="2400" b="1" dirty="0" smtClean="0"/>
            <a:t>PERSON CENTRED APPROACH</a:t>
          </a:r>
          <a:endParaRPr lang="en-GB" sz="2400" b="1" dirty="0"/>
        </a:p>
      </dgm:t>
    </dgm:pt>
    <dgm:pt modelId="{1F7D1616-1B98-4239-9B58-AB1BB8297617}" type="parTrans" cxnId="{A07B67FB-EB74-442E-8A03-43D44EE5FAA6}">
      <dgm:prSet/>
      <dgm:spPr/>
      <dgm:t>
        <a:bodyPr/>
        <a:lstStyle/>
        <a:p>
          <a:endParaRPr lang="en-GB"/>
        </a:p>
      </dgm:t>
    </dgm:pt>
    <dgm:pt modelId="{3BF9F69B-5002-434C-A6DB-73C08EEACF5C}" type="sibTrans" cxnId="{A07B67FB-EB74-442E-8A03-43D44EE5FAA6}">
      <dgm:prSet/>
      <dgm:spPr/>
      <dgm:t>
        <a:bodyPr/>
        <a:lstStyle/>
        <a:p>
          <a:endParaRPr lang="en-GB"/>
        </a:p>
      </dgm:t>
    </dgm:pt>
    <dgm:pt modelId="{594BC9DE-DF75-41AE-8E96-377783AC5190}">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GB" sz="1400" b="1" dirty="0" smtClean="0"/>
            <a:t>SUPPORT INDEPENDENCE</a:t>
          </a:r>
          <a:endParaRPr lang="en-GB" sz="1400" b="1" dirty="0"/>
        </a:p>
      </dgm:t>
    </dgm:pt>
    <dgm:pt modelId="{5E7C59EC-3A31-440E-91DA-7A7CFF838873}" type="parTrans" cxnId="{73B5CC54-A955-46D1-8F39-597CADA6BBD6}">
      <dgm:prSet/>
      <dgm:spPr/>
      <dgm:t>
        <a:bodyPr/>
        <a:lstStyle/>
        <a:p>
          <a:endParaRPr lang="en-GB" dirty="0"/>
        </a:p>
      </dgm:t>
    </dgm:pt>
    <dgm:pt modelId="{687D064F-1E3D-4B0D-A89F-137ED9CC9FBF}" type="sibTrans" cxnId="{73B5CC54-A955-46D1-8F39-597CADA6BBD6}">
      <dgm:prSet/>
      <dgm:spPr/>
      <dgm:t>
        <a:bodyPr/>
        <a:lstStyle/>
        <a:p>
          <a:endParaRPr lang="en-GB"/>
        </a:p>
      </dgm:t>
    </dgm:pt>
    <dgm:pt modelId="{97981C6D-69A8-4C3D-B2FA-8FB2D60CF07F}">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GB" sz="1400" b="1" dirty="0" smtClean="0"/>
            <a:t>HONOURS CHOICE</a:t>
          </a:r>
          <a:endParaRPr lang="en-GB" sz="1400" b="1" dirty="0"/>
        </a:p>
      </dgm:t>
    </dgm:pt>
    <dgm:pt modelId="{5FAB2A1E-0253-4492-917A-B65373141A8F}" type="parTrans" cxnId="{35700DD9-07C1-4FFA-9970-07E7B01DA215}">
      <dgm:prSet/>
      <dgm:spPr/>
      <dgm:t>
        <a:bodyPr/>
        <a:lstStyle/>
        <a:p>
          <a:endParaRPr lang="en-GB" dirty="0"/>
        </a:p>
      </dgm:t>
    </dgm:pt>
    <dgm:pt modelId="{94D5DA31-9849-44C5-8901-C8A15DAFB856}" type="sibTrans" cxnId="{35700DD9-07C1-4FFA-9970-07E7B01DA215}">
      <dgm:prSet/>
      <dgm:spPr/>
      <dgm:t>
        <a:bodyPr/>
        <a:lstStyle/>
        <a:p>
          <a:endParaRPr lang="en-GB"/>
        </a:p>
      </dgm:t>
    </dgm:pt>
    <dgm:pt modelId="{B4E64ED7-A7E3-4290-9ECB-8C1E41028FF3}">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GB" sz="1400" b="1" dirty="0" smtClean="0"/>
            <a:t>IMPROVES QUALITY OF LIFE</a:t>
          </a:r>
          <a:endParaRPr lang="en-GB" sz="1400" b="1" dirty="0"/>
        </a:p>
      </dgm:t>
    </dgm:pt>
    <dgm:pt modelId="{4EAF4654-11F8-4D4D-9DEC-F174A7150C82}" type="parTrans" cxnId="{E7AC687A-E195-4476-B479-9924AEC943DB}">
      <dgm:prSet/>
      <dgm:spPr/>
      <dgm:t>
        <a:bodyPr/>
        <a:lstStyle/>
        <a:p>
          <a:endParaRPr lang="en-GB" dirty="0"/>
        </a:p>
      </dgm:t>
    </dgm:pt>
    <dgm:pt modelId="{713AA07E-BBC1-4DE5-85BE-38EEB0972D60}" type="sibTrans" cxnId="{E7AC687A-E195-4476-B479-9924AEC943DB}">
      <dgm:prSet/>
      <dgm:spPr/>
      <dgm:t>
        <a:bodyPr/>
        <a:lstStyle/>
        <a:p>
          <a:endParaRPr lang="en-GB"/>
        </a:p>
      </dgm:t>
    </dgm:pt>
    <dgm:pt modelId="{5B929652-D709-4890-A794-4E3B72D4C64C}">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GB" sz="1400" b="1" dirty="0" smtClean="0"/>
            <a:t>ENHANCE DIGNITY</a:t>
          </a:r>
          <a:endParaRPr lang="en-GB" sz="1400" b="1" dirty="0"/>
        </a:p>
      </dgm:t>
    </dgm:pt>
    <dgm:pt modelId="{CEAFDB2B-AAD7-4A40-BCD9-A68F2CD06E0A}" type="parTrans" cxnId="{E3B14ABC-F12A-4F30-BEC9-5DFA9F16166F}">
      <dgm:prSet/>
      <dgm:spPr/>
      <dgm:t>
        <a:bodyPr/>
        <a:lstStyle/>
        <a:p>
          <a:endParaRPr lang="en-GB" dirty="0"/>
        </a:p>
      </dgm:t>
    </dgm:pt>
    <dgm:pt modelId="{A5421A0E-A9F3-4BB6-8B3F-DA68AC00AD47}" type="sibTrans" cxnId="{E3B14ABC-F12A-4F30-BEC9-5DFA9F16166F}">
      <dgm:prSet/>
      <dgm:spPr/>
      <dgm:t>
        <a:bodyPr/>
        <a:lstStyle/>
        <a:p>
          <a:endParaRPr lang="en-GB"/>
        </a:p>
      </dgm:t>
    </dgm:pt>
    <dgm:pt modelId="{03F7B7ED-63EB-4428-9BCE-BB675655CC37}">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GB" sz="1400" b="1" dirty="0" smtClean="0"/>
            <a:t>EMPOWERMENT</a:t>
          </a:r>
          <a:endParaRPr lang="en-GB" sz="1400" b="1" dirty="0"/>
        </a:p>
      </dgm:t>
    </dgm:pt>
    <dgm:pt modelId="{9946239A-93C1-4097-BCE6-8EDB5533DF5A}" type="parTrans" cxnId="{560A1CBB-0591-4C77-87D0-6F1D3F1F3E65}">
      <dgm:prSet/>
      <dgm:spPr/>
      <dgm:t>
        <a:bodyPr/>
        <a:lstStyle/>
        <a:p>
          <a:endParaRPr lang="en-GB" dirty="0"/>
        </a:p>
      </dgm:t>
    </dgm:pt>
    <dgm:pt modelId="{01548E8B-4C77-42C6-9926-B542F77198E4}" type="sibTrans" cxnId="{560A1CBB-0591-4C77-87D0-6F1D3F1F3E65}">
      <dgm:prSet/>
      <dgm:spPr/>
      <dgm:t>
        <a:bodyPr/>
        <a:lstStyle/>
        <a:p>
          <a:endParaRPr lang="en-GB"/>
        </a:p>
      </dgm:t>
    </dgm:pt>
    <dgm:pt modelId="{3E4708EB-81ED-444D-8755-9099A2A909DB}">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GB" sz="1400" b="1" dirty="0" smtClean="0"/>
            <a:t>PROMOTE POSITIVE WELLBEING</a:t>
          </a:r>
          <a:endParaRPr lang="en-GB" sz="1400" b="1" dirty="0"/>
        </a:p>
      </dgm:t>
    </dgm:pt>
    <dgm:pt modelId="{EF06A1BF-B2C3-486B-B0B8-21B1259E0858}" type="parTrans" cxnId="{2295A655-C379-4EE4-9E9F-25D81CFFC85C}">
      <dgm:prSet/>
      <dgm:spPr/>
      <dgm:t>
        <a:bodyPr/>
        <a:lstStyle/>
        <a:p>
          <a:endParaRPr lang="en-GB" dirty="0"/>
        </a:p>
      </dgm:t>
    </dgm:pt>
    <dgm:pt modelId="{7B735B90-0B2E-4515-8C9D-8A82573840F9}" type="sibTrans" cxnId="{2295A655-C379-4EE4-9E9F-25D81CFFC85C}">
      <dgm:prSet/>
      <dgm:spPr/>
      <dgm:t>
        <a:bodyPr/>
        <a:lstStyle/>
        <a:p>
          <a:endParaRPr lang="en-GB"/>
        </a:p>
      </dgm:t>
    </dgm:pt>
    <dgm:pt modelId="{508A72D6-7C30-4943-8DE0-BD2BB2A11358}" type="pres">
      <dgm:prSet presAssocID="{7F769724-B952-4E05-A729-D8C7BFE6A965}" presName="Name0" presStyleCnt="0">
        <dgm:presLayoutVars>
          <dgm:chMax val="1"/>
          <dgm:chPref val="1"/>
          <dgm:dir/>
          <dgm:animOne val="branch"/>
          <dgm:animLvl val="lvl"/>
        </dgm:presLayoutVars>
      </dgm:prSet>
      <dgm:spPr/>
      <dgm:t>
        <a:bodyPr/>
        <a:lstStyle/>
        <a:p>
          <a:endParaRPr lang="en-GB"/>
        </a:p>
      </dgm:t>
    </dgm:pt>
    <dgm:pt modelId="{EE5E2187-A8C5-45FE-9B46-98AE7F2A1375}" type="pres">
      <dgm:prSet presAssocID="{F29F469F-95C0-4ADF-951A-731910A0D735}" presName="singleCycle" presStyleCnt="0"/>
      <dgm:spPr/>
      <dgm:t>
        <a:bodyPr/>
        <a:lstStyle/>
        <a:p>
          <a:endParaRPr lang="en-GB"/>
        </a:p>
      </dgm:t>
    </dgm:pt>
    <dgm:pt modelId="{64E54B18-2F66-44E9-B360-13D2B819815F}" type="pres">
      <dgm:prSet presAssocID="{F29F469F-95C0-4ADF-951A-731910A0D735}" presName="singleCenter" presStyleLbl="node1" presStyleIdx="0" presStyleCnt="7" custScaleX="178212" custScaleY="120557">
        <dgm:presLayoutVars>
          <dgm:chMax val="7"/>
          <dgm:chPref val="7"/>
        </dgm:presLayoutVars>
      </dgm:prSet>
      <dgm:spPr/>
      <dgm:t>
        <a:bodyPr/>
        <a:lstStyle/>
        <a:p>
          <a:endParaRPr lang="en-GB"/>
        </a:p>
      </dgm:t>
    </dgm:pt>
    <dgm:pt modelId="{6188F3A5-9460-453B-B957-6A775B8269E3}" type="pres">
      <dgm:prSet presAssocID="{5E7C59EC-3A31-440E-91DA-7A7CFF838873}" presName="Name56" presStyleLbl="parChTrans1D2" presStyleIdx="0" presStyleCnt="6"/>
      <dgm:spPr/>
      <dgm:t>
        <a:bodyPr/>
        <a:lstStyle/>
        <a:p>
          <a:endParaRPr lang="en-GB"/>
        </a:p>
      </dgm:t>
    </dgm:pt>
    <dgm:pt modelId="{F050355D-D1F7-42A8-A99D-DD2C2076881E}" type="pres">
      <dgm:prSet presAssocID="{594BC9DE-DF75-41AE-8E96-377783AC5190}" presName="text0" presStyleLbl="node1" presStyleIdx="1" presStyleCnt="7" custScaleX="288232" custScaleY="71858">
        <dgm:presLayoutVars>
          <dgm:bulletEnabled val="1"/>
        </dgm:presLayoutVars>
      </dgm:prSet>
      <dgm:spPr/>
      <dgm:t>
        <a:bodyPr/>
        <a:lstStyle/>
        <a:p>
          <a:endParaRPr lang="en-GB"/>
        </a:p>
      </dgm:t>
    </dgm:pt>
    <dgm:pt modelId="{3148B0BF-79E7-41A1-B0AE-C2A7AFE9DC73}" type="pres">
      <dgm:prSet presAssocID="{5FAB2A1E-0253-4492-917A-B65373141A8F}" presName="Name56" presStyleLbl="parChTrans1D2" presStyleIdx="1" presStyleCnt="6"/>
      <dgm:spPr/>
      <dgm:t>
        <a:bodyPr/>
        <a:lstStyle/>
        <a:p>
          <a:endParaRPr lang="en-GB"/>
        </a:p>
      </dgm:t>
    </dgm:pt>
    <dgm:pt modelId="{77735555-4B22-48CD-8C77-62A8248D2EE3}" type="pres">
      <dgm:prSet presAssocID="{97981C6D-69A8-4C3D-B2FA-8FB2D60CF07F}" presName="text0" presStyleLbl="node1" presStyleIdx="2" presStyleCnt="7" custScaleX="238019" custScaleY="68220" custRadScaleRad="161971" custRadScaleInc="33179">
        <dgm:presLayoutVars>
          <dgm:bulletEnabled val="1"/>
        </dgm:presLayoutVars>
      </dgm:prSet>
      <dgm:spPr/>
      <dgm:t>
        <a:bodyPr/>
        <a:lstStyle/>
        <a:p>
          <a:endParaRPr lang="en-GB"/>
        </a:p>
      </dgm:t>
    </dgm:pt>
    <dgm:pt modelId="{CCF61278-DDBF-4993-8060-EC8FB005C532}" type="pres">
      <dgm:prSet presAssocID="{4EAF4654-11F8-4D4D-9DEC-F174A7150C82}" presName="Name56" presStyleLbl="parChTrans1D2" presStyleIdx="2" presStyleCnt="6"/>
      <dgm:spPr/>
      <dgm:t>
        <a:bodyPr/>
        <a:lstStyle/>
        <a:p>
          <a:endParaRPr lang="en-GB"/>
        </a:p>
      </dgm:t>
    </dgm:pt>
    <dgm:pt modelId="{1B884612-CC97-487A-98C3-915C37E96C2D}" type="pres">
      <dgm:prSet presAssocID="{B4E64ED7-A7E3-4290-9ECB-8C1E41028FF3}" presName="text0" presStyleLbl="node1" presStyleIdx="3" presStyleCnt="7" custScaleX="325390" custScaleY="63951" custRadScaleRad="169641" custRadScaleInc="-24768">
        <dgm:presLayoutVars>
          <dgm:bulletEnabled val="1"/>
        </dgm:presLayoutVars>
      </dgm:prSet>
      <dgm:spPr/>
      <dgm:t>
        <a:bodyPr/>
        <a:lstStyle/>
        <a:p>
          <a:endParaRPr lang="en-GB"/>
        </a:p>
      </dgm:t>
    </dgm:pt>
    <dgm:pt modelId="{51172D89-674C-45A3-BE7A-A6AECF042772}" type="pres">
      <dgm:prSet presAssocID="{9946239A-93C1-4097-BCE6-8EDB5533DF5A}" presName="Name56" presStyleLbl="parChTrans1D2" presStyleIdx="3" presStyleCnt="6"/>
      <dgm:spPr/>
      <dgm:t>
        <a:bodyPr/>
        <a:lstStyle/>
        <a:p>
          <a:endParaRPr lang="en-GB"/>
        </a:p>
      </dgm:t>
    </dgm:pt>
    <dgm:pt modelId="{EE9C2963-8AE8-4911-BF11-C0C3A1DE10D1}" type="pres">
      <dgm:prSet presAssocID="{03F7B7ED-63EB-4428-9BCE-BB675655CC37}" presName="text0" presStyleLbl="node1" presStyleIdx="4" presStyleCnt="7" custScaleX="188075" custScaleY="75206">
        <dgm:presLayoutVars>
          <dgm:bulletEnabled val="1"/>
        </dgm:presLayoutVars>
      </dgm:prSet>
      <dgm:spPr/>
      <dgm:t>
        <a:bodyPr/>
        <a:lstStyle/>
        <a:p>
          <a:endParaRPr lang="en-GB"/>
        </a:p>
      </dgm:t>
    </dgm:pt>
    <dgm:pt modelId="{A7FE767B-2AE6-4765-A0C5-90A9DAD72392}" type="pres">
      <dgm:prSet presAssocID="{CEAFDB2B-AAD7-4A40-BCD9-A68F2CD06E0A}" presName="Name56" presStyleLbl="parChTrans1D2" presStyleIdx="4" presStyleCnt="6"/>
      <dgm:spPr/>
      <dgm:t>
        <a:bodyPr/>
        <a:lstStyle/>
        <a:p>
          <a:endParaRPr lang="en-GB"/>
        </a:p>
      </dgm:t>
    </dgm:pt>
    <dgm:pt modelId="{EB30CC6D-D867-4F6B-BED9-8949E6037FCD}" type="pres">
      <dgm:prSet presAssocID="{5B929652-D709-4890-A794-4E3B72D4C64C}" presName="text0" presStyleLbl="node1" presStyleIdx="5" presStyleCnt="7" custScaleX="238204" custScaleY="65309" custRadScaleRad="155366" custRadScaleInc="23594">
        <dgm:presLayoutVars>
          <dgm:bulletEnabled val="1"/>
        </dgm:presLayoutVars>
      </dgm:prSet>
      <dgm:spPr/>
      <dgm:t>
        <a:bodyPr/>
        <a:lstStyle/>
        <a:p>
          <a:endParaRPr lang="en-GB"/>
        </a:p>
      </dgm:t>
    </dgm:pt>
    <dgm:pt modelId="{D008193A-F8D0-4735-81F7-F4A1ECB0E6CC}" type="pres">
      <dgm:prSet presAssocID="{EF06A1BF-B2C3-486B-B0B8-21B1259E0858}" presName="Name56" presStyleLbl="parChTrans1D2" presStyleIdx="5" presStyleCnt="6"/>
      <dgm:spPr/>
      <dgm:t>
        <a:bodyPr/>
        <a:lstStyle/>
        <a:p>
          <a:endParaRPr lang="en-GB"/>
        </a:p>
      </dgm:t>
    </dgm:pt>
    <dgm:pt modelId="{FD1994AF-83A9-4E60-B123-52E9138DC949}" type="pres">
      <dgm:prSet presAssocID="{3E4708EB-81ED-444D-8755-9099A2A909DB}" presName="text0" presStyleLbl="node1" presStyleIdx="6" presStyleCnt="7" custScaleX="370238" custScaleY="65627" custRadScaleRad="176541" custRadScaleInc="-39124">
        <dgm:presLayoutVars>
          <dgm:bulletEnabled val="1"/>
        </dgm:presLayoutVars>
      </dgm:prSet>
      <dgm:spPr/>
      <dgm:t>
        <a:bodyPr/>
        <a:lstStyle/>
        <a:p>
          <a:endParaRPr lang="en-GB"/>
        </a:p>
      </dgm:t>
    </dgm:pt>
  </dgm:ptLst>
  <dgm:cxnLst>
    <dgm:cxn modelId="{35700DD9-07C1-4FFA-9970-07E7B01DA215}" srcId="{F29F469F-95C0-4ADF-951A-731910A0D735}" destId="{97981C6D-69A8-4C3D-B2FA-8FB2D60CF07F}" srcOrd="1" destOrd="0" parTransId="{5FAB2A1E-0253-4492-917A-B65373141A8F}" sibTransId="{94D5DA31-9849-44C5-8901-C8A15DAFB856}"/>
    <dgm:cxn modelId="{CA1EFC6C-5F56-447E-80DC-36FA81F3EB57}" type="presOf" srcId="{9946239A-93C1-4097-BCE6-8EDB5533DF5A}" destId="{51172D89-674C-45A3-BE7A-A6AECF042772}" srcOrd="0" destOrd="0" presId="urn:microsoft.com/office/officeart/2008/layout/RadialCluster"/>
    <dgm:cxn modelId="{E7AC687A-E195-4476-B479-9924AEC943DB}" srcId="{F29F469F-95C0-4ADF-951A-731910A0D735}" destId="{B4E64ED7-A7E3-4290-9ECB-8C1E41028FF3}" srcOrd="2" destOrd="0" parTransId="{4EAF4654-11F8-4D4D-9DEC-F174A7150C82}" sibTransId="{713AA07E-BBC1-4DE5-85BE-38EEB0972D60}"/>
    <dgm:cxn modelId="{A83E3024-246B-47E9-A2E8-FFE529579C44}" type="presOf" srcId="{594BC9DE-DF75-41AE-8E96-377783AC5190}" destId="{F050355D-D1F7-42A8-A99D-DD2C2076881E}" srcOrd="0" destOrd="0" presId="urn:microsoft.com/office/officeart/2008/layout/RadialCluster"/>
    <dgm:cxn modelId="{E3B14ABC-F12A-4F30-BEC9-5DFA9F16166F}" srcId="{F29F469F-95C0-4ADF-951A-731910A0D735}" destId="{5B929652-D709-4890-A794-4E3B72D4C64C}" srcOrd="4" destOrd="0" parTransId="{CEAFDB2B-AAD7-4A40-BCD9-A68F2CD06E0A}" sibTransId="{A5421A0E-A9F3-4BB6-8B3F-DA68AC00AD47}"/>
    <dgm:cxn modelId="{AD2E448C-BD14-4922-9BBF-EA5B640FE246}" type="presOf" srcId="{03F7B7ED-63EB-4428-9BCE-BB675655CC37}" destId="{EE9C2963-8AE8-4911-BF11-C0C3A1DE10D1}" srcOrd="0" destOrd="0" presId="urn:microsoft.com/office/officeart/2008/layout/RadialCluster"/>
    <dgm:cxn modelId="{DF4AAB26-2629-420D-A7CA-69A1770B7FF2}" type="presOf" srcId="{5B929652-D709-4890-A794-4E3B72D4C64C}" destId="{EB30CC6D-D867-4F6B-BED9-8949E6037FCD}" srcOrd="0" destOrd="0" presId="urn:microsoft.com/office/officeart/2008/layout/RadialCluster"/>
    <dgm:cxn modelId="{DA840801-6CC2-4464-9826-BF606DF69983}" type="presOf" srcId="{CEAFDB2B-AAD7-4A40-BCD9-A68F2CD06E0A}" destId="{A7FE767B-2AE6-4765-A0C5-90A9DAD72392}" srcOrd="0" destOrd="0" presId="urn:microsoft.com/office/officeart/2008/layout/RadialCluster"/>
    <dgm:cxn modelId="{5079EEDA-5057-4288-ADCD-182B8DA2934B}" type="presOf" srcId="{5FAB2A1E-0253-4492-917A-B65373141A8F}" destId="{3148B0BF-79E7-41A1-B0AE-C2A7AFE9DC73}" srcOrd="0" destOrd="0" presId="urn:microsoft.com/office/officeart/2008/layout/RadialCluster"/>
    <dgm:cxn modelId="{04BC5112-F356-4F07-BFF2-2740D46F500A}" type="presOf" srcId="{B4E64ED7-A7E3-4290-9ECB-8C1E41028FF3}" destId="{1B884612-CC97-487A-98C3-915C37E96C2D}" srcOrd="0" destOrd="0" presId="urn:microsoft.com/office/officeart/2008/layout/RadialCluster"/>
    <dgm:cxn modelId="{9AF5ACE2-0F15-43C8-8EAB-07E86725F6F6}" type="presOf" srcId="{7F769724-B952-4E05-A729-D8C7BFE6A965}" destId="{508A72D6-7C30-4943-8DE0-BD2BB2A11358}" srcOrd="0" destOrd="0" presId="urn:microsoft.com/office/officeart/2008/layout/RadialCluster"/>
    <dgm:cxn modelId="{E48C87B6-B0D6-43B1-A965-E65846A88588}" type="presOf" srcId="{F29F469F-95C0-4ADF-951A-731910A0D735}" destId="{64E54B18-2F66-44E9-B360-13D2B819815F}" srcOrd="0" destOrd="0" presId="urn:microsoft.com/office/officeart/2008/layout/RadialCluster"/>
    <dgm:cxn modelId="{391E9569-CE75-47B6-8A81-E84AD15FF44B}" type="presOf" srcId="{97981C6D-69A8-4C3D-B2FA-8FB2D60CF07F}" destId="{77735555-4B22-48CD-8C77-62A8248D2EE3}" srcOrd="0" destOrd="0" presId="urn:microsoft.com/office/officeart/2008/layout/RadialCluster"/>
    <dgm:cxn modelId="{B9B44111-3B12-4D9E-AF8D-20A9899A9F4E}" type="presOf" srcId="{5E7C59EC-3A31-440E-91DA-7A7CFF838873}" destId="{6188F3A5-9460-453B-B957-6A775B8269E3}" srcOrd="0" destOrd="0" presId="urn:microsoft.com/office/officeart/2008/layout/RadialCluster"/>
    <dgm:cxn modelId="{A07B67FB-EB74-442E-8A03-43D44EE5FAA6}" srcId="{7F769724-B952-4E05-A729-D8C7BFE6A965}" destId="{F29F469F-95C0-4ADF-951A-731910A0D735}" srcOrd="0" destOrd="0" parTransId="{1F7D1616-1B98-4239-9B58-AB1BB8297617}" sibTransId="{3BF9F69B-5002-434C-A6DB-73C08EEACF5C}"/>
    <dgm:cxn modelId="{52CFDE5A-1E86-4A58-9F88-EF92469C8CBD}" type="presOf" srcId="{3E4708EB-81ED-444D-8755-9099A2A909DB}" destId="{FD1994AF-83A9-4E60-B123-52E9138DC949}" srcOrd="0" destOrd="0" presId="urn:microsoft.com/office/officeart/2008/layout/RadialCluster"/>
    <dgm:cxn modelId="{2295A655-C379-4EE4-9E9F-25D81CFFC85C}" srcId="{F29F469F-95C0-4ADF-951A-731910A0D735}" destId="{3E4708EB-81ED-444D-8755-9099A2A909DB}" srcOrd="5" destOrd="0" parTransId="{EF06A1BF-B2C3-486B-B0B8-21B1259E0858}" sibTransId="{7B735B90-0B2E-4515-8C9D-8A82573840F9}"/>
    <dgm:cxn modelId="{B1B1204F-6331-4091-8D90-09731E27248E}" type="presOf" srcId="{EF06A1BF-B2C3-486B-B0B8-21B1259E0858}" destId="{D008193A-F8D0-4735-81F7-F4A1ECB0E6CC}" srcOrd="0" destOrd="0" presId="urn:microsoft.com/office/officeart/2008/layout/RadialCluster"/>
    <dgm:cxn modelId="{73B5CC54-A955-46D1-8F39-597CADA6BBD6}" srcId="{F29F469F-95C0-4ADF-951A-731910A0D735}" destId="{594BC9DE-DF75-41AE-8E96-377783AC5190}" srcOrd="0" destOrd="0" parTransId="{5E7C59EC-3A31-440E-91DA-7A7CFF838873}" sibTransId="{687D064F-1E3D-4B0D-A89F-137ED9CC9FBF}"/>
    <dgm:cxn modelId="{560A1CBB-0591-4C77-87D0-6F1D3F1F3E65}" srcId="{F29F469F-95C0-4ADF-951A-731910A0D735}" destId="{03F7B7ED-63EB-4428-9BCE-BB675655CC37}" srcOrd="3" destOrd="0" parTransId="{9946239A-93C1-4097-BCE6-8EDB5533DF5A}" sibTransId="{01548E8B-4C77-42C6-9926-B542F77198E4}"/>
    <dgm:cxn modelId="{5641CD6A-C5D4-4E14-8201-61D1DE92B681}" type="presOf" srcId="{4EAF4654-11F8-4D4D-9DEC-F174A7150C82}" destId="{CCF61278-DDBF-4993-8060-EC8FB005C532}" srcOrd="0" destOrd="0" presId="urn:microsoft.com/office/officeart/2008/layout/RadialCluster"/>
    <dgm:cxn modelId="{E2CEB5C9-F9F9-42A6-A697-89969FB26125}" type="presParOf" srcId="{508A72D6-7C30-4943-8DE0-BD2BB2A11358}" destId="{EE5E2187-A8C5-45FE-9B46-98AE7F2A1375}" srcOrd="0" destOrd="0" presId="urn:microsoft.com/office/officeart/2008/layout/RadialCluster"/>
    <dgm:cxn modelId="{95C6727B-2AE2-4848-88FE-6F42B9706EE5}" type="presParOf" srcId="{EE5E2187-A8C5-45FE-9B46-98AE7F2A1375}" destId="{64E54B18-2F66-44E9-B360-13D2B819815F}" srcOrd="0" destOrd="0" presId="urn:microsoft.com/office/officeart/2008/layout/RadialCluster"/>
    <dgm:cxn modelId="{FAD51EEF-7D9C-49BF-84EB-94E95055B45F}" type="presParOf" srcId="{EE5E2187-A8C5-45FE-9B46-98AE7F2A1375}" destId="{6188F3A5-9460-453B-B957-6A775B8269E3}" srcOrd="1" destOrd="0" presId="urn:microsoft.com/office/officeart/2008/layout/RadialCluster"/>
    <dgm:cxn modelId="{98AE8492-3EE5-4EA5-A1AD-4E390336AF44}" type="presParOf" srcId="{EE5E2187-A8C5-45FE-9B46-98AE7F2A1375}" destId="{F050355D-D1F7-42A8-A99D-DD2C2076881E}" srcOrd="2" destOrd="0" presId="urn:microsoft.com/office/officeart/2008/layout/RadialCluster"/>
    <dgm:cxn modelId="{186A5971-E184-4364-A23F-B34598A76C04}" type="presParOf" srcId="{EE5E2187-A8C5-45FE-9B46-98AE7F2A1375}" destId="{3148B0BF-79E7-41A1-B0AE-C2A7AFE9DC73}" srcOrd="3" destOrd="0" presId="urn:microsoft.com/office/officeart/2008/layout/RadialCluster"/>
    <dgm:cxn modelId="{D52FF889-16B7-442A-B01F-B0D64CB04326}" type="presParOf" srcId="{EE5E2187-A8C5-45FE-9B46-98AE7F2A1375}" destId="{77735555-4B22-48CD-8C77-62A8248D2EE3}" srcOrd="4" destOrd="0" presId="urn:microsoft.com/office/officeart/2008/layout/RadialCluster"/>
    <dgm:cxn modelId="{448D4CCA-1AF9-4EA2-A673-1586EB56721C}" type="presParOf" srcId="{EE5E2187-A8C5-45FE-9B46-98AE7F2A1375}" destId="{CCF61278-DDBF-4993-8060-EC8FB005C532}" srcOrd="5" destOrd="0" presId="urn:microsoft.com/office/officeart/2008/layout/RadialCluster"/>
    <dgm:cxn modelId="{D1DCB871-AD60-4EE9-889B-798487692442}" type="presParOf" srcId="{EE5E2187-A8C5-45FE-9B46-98AE7F2A1375}" destId="{1B884612-CC97-487A-98C3-915C37E96C2D}" srcOrd="6" destOrd="0" presId="urn:microsoft.com/office/officeart/2008/layout/RadialCluster"/>
    <dgm:cxn modelId="{DEE90BC5-8658-4B24-98CB-9B55F792A8E3}" type="presParOf" srcId="{EE5E2187-A8C5-45FE-9B46-98AE7F2A1375}" destId="{51172D89-674C-45A3-BE7A-A6AECF042772}" srcOrd="7" destOrd="0" presId="urn:microsoft.com/office/officeart/2008/layout/RadialCluster"/>
    <dgm:cxn modelId="{F08FC4EF-B545-4258-AF6B-E03F6D2B225A}" type="presParOf" srcId="{EE5E2187-A8C5-45FE-9B46-98AE7F2A1375}" destId="{EE9C2963-8AE8-4911-BF11-C0C3A1DE10D1}" srcOrd="8" destOrd="0" presId="urn:microsoft.com/office/officeart/2008/layout/RadialCluster"/>
    <dgm:cxn modelId="{E1F4193C-4953-4710-A91D-64DD6E3BE806}" type="presParOf" srcId="{EE5E2187-A8C5-45FE-9B46-98AE7F2A1375}" destId="{A7FE767B-2AE6-4765-A0C5-90A9DAD72392}" srcOrd="9" destOrd="0" presId="urn:microsoft.com/office/officeart/2008/layout/RadialCluster"/>
    <dgm:cxn modelId="{A69FADBF-C312-4F97-88DC-A56524DA2032}" type="presParOf" srcId="{EE5E2187-A8C5-45FE-9B46-98AE7F2A1375}" destId="{EB30CC6D-D867-4F6B-BED9-8949E6037FCD}" srcOrd="10" destOrd="0" presId="urn:microsoft.com/office/officeart/2008/layout/RadialCluster"/>
    <dgm:cxn modelId="{B7ABBCB4-CF53-48F3-8725-FDB93973C563}" type="presParOf" srcId="{EE5E2187-A8C5-45FE-9B46-98AE7F2A1375}" destId="{D008193A-F8D0-4735-81F7-F4A1ECB0E6CC}" srcOrd="11" destOrd="0" presId="urn:microsoft.com/office/officeart/2008/layout/RadialCluster"/>
    <dgm:cxn modelId="{2A78689B-E343-4FA6-AE7B-695FF3736BDF}" type="presParOf" srcId="{EE5E2187-A8C5-45FE-9B46-98AE7F2A1375}" destId="{FD1994AF-83A9-4E60-B123-52E9138DC949}" srcOrd="12"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01D24A-61C0-4199-B2B1-C0C6E5F36A10}" type="doc">
      <dgm:prSet loTypeId="urn:microsoft.com/office/officeart/2005/8/layout/pyramid1" loCatId="pyramid" qsTypeId="urn:microsoft.com/office/officeart/2005/8/quickstyle/simple2" qsCatId="simple" csTypeId="urn:microsoft.com/office/officeart/2005/8/colors/colorful2" csCatId="colorful" phldr="1"/>
      <dgm:spPr/>
    </dgm:pt>
    <dgm:pt modelId="{8EED1A6D-1977-4255-965C-F6FC2B6F24D3}">
      <dgm:prSet phldrT="[Text]" custT="1"/>
      <dgm:spPr/>
      <dgm:t>
        <a:bodyPr/>
        <a:lstStyle/>
        <a:p>
          <a:r>
            <a:rPr lang="en-GB" sz="1600" b="1" dirty="0" smtClean="0">
              <a:solidFill>
                <a:schemeClr val="tx1"/>
              </a:solidFill>
              <a:latin typeface="Calibri" pitchFamily="34" charset="0"/>
            </a:rPr>
            <a:t>PHYSICAL &amp; EMOTIONAL WELLBEING – HEALTH</a:t>
          </a:r>
          <a:endParaRPr lang="en-GB" sz="1600" b="1" dirty="0">
            <a:solidFill>
              <a:schemeClr val="tx1"/>
            </a:solidFill>
            <a:latin typeface="Calibri" pitchFamily="34" charset="0"/>
          </a:endParaRPr>
        </a:p>
      </dgm:t>
    </dgm:pt>
    <dgm:pt modelId="{F0D3D5D4-BD6B-4420-873F-7D8F33CDB66D}" type="parTrans" cxnId="{0093620E-24A3-4017-91B2-BB8591BF3E38}">
      <dgm:prSet/>
      <dgm:spPr/>
      <dgm:t>
        <a:bodyPr/>
        <a:lstStyle/>
        <a:p>
          <a:endParaRPr lang="en-GB">
            <a:latin typeface="Calibri" pitchFamily="34" charset="0"/>
          </a:endParaRPr>
        </a:p>
      </dgm:t>
    </dgm:pt>
    <dgm:pt modelId="{A353C57A-6AE8-4C01-992D-E0CE6824962C}" type="sibTrans" cxnId="{0093620E-24A3-4017-91B2-BB8591BF3E38}">
      <dgm:prSet/>
      <dgm:spPr/>
      <dgm:t>
        <a:bodyPr/>
        <a:lstStyle/>
        <a:p>
          <a:endParaRPr lang="en-GB">
            <a:latin typeface="Calibri" pitchFamily="34" charset="0"/>
          </a:endParaRPr>
        </a:p>
      </dgm:t>
    </dgm:pt>
    <dgm:pt modelId="{3D73E798-BE61-4D52-A377-DE031AB86F51}">
      <dgm:prSet phldrT="[Text]" custT="1"/>
      <dgm:spPr/>
      <dgm:t>
        <a:bodyPr/>
        <a:lstStyle/>
        <a:p>
          <a:r>
            <a:rPr lang="en-GB" sz="1600" b="1" dirty="0" smtClean="0">
              <a:solidFill>
                <a:schemeClr val="tx1"/>
              </a:solidFill>
              <a:latin typeface="Calibri" pitchFamily="34" charset="0"/>
            </a:rPr>
            <a:t>PERSONAL GROWTH</a:t>
          </a:r>
          <a:endParaRPr lang="en-GB" sz="1600" b="1" dirty="0">
            <a:solidFill>
              <a:schemeClr val="tx1"/>
            </a:solidFill>
            <a:latin typeface="Calibri" pitchFamily="34" charset="0"/>
          </a:endParaRPr>
        </a:p>
      </dgm:t>
    </dgm:pt>
    <dgm:pt modelId="{B54C2ABA-D760-4471-B3E7-708BAD69E3C6}" type="parTrans" cxnId="{93C9F47A-4947-4B79-8901-81B88DCCE63B}">
      <dgm:prSet/>
      <dgm:spPr/>
      <dgm:t>
        <a:bodyPr/>
        <a:lstStyle/>
        <a:p>
          <a:endParaRPr lang="en-GB">
            <a:latin typeface="Calibri" pitchFamily="34" charset="0"/>
          </a:endParaRPr>
        </a:p>
      </dgm:t>
    </dgm:pt>
    <dgm:pt modelId="{8AC61B10-A6A5-4570-8241-DDB6A70DEF4A}" type="sibTrans" cxnId="{93C9F47A-4947-4B79-8901-81B88DCCE63B}">
      <dgm:prSet/>
      <dgm:spPr/>
      <dgm:t>
        <a:bodyPr/>
        <a:lstStyle/>
        <a:p>
          <a:endParaRPr lang="en-GB">
            <a:latin typeface="Calibri" pitchFamily="34" charset="0"/>
          </a:endParaRPr>
        </a:p>
      </dgm:t>
    </dgm:pt>
    <dgm:pt modelId="{7444D34B-F7B5-4B28-A92B-725270E2902A}">
      <dgm:prSet phldrT="[Text]" custT="1"/>
      <dgm:spPr/>
      <dgm:t>
        <a:bodyPr/>
        <a:lstStyle/>
        <a:p>
          <a:r>
            <a:rPr lang="en-GB" sz="1600" b="1" dirty="0" smtClean="0">
              <a:solidFill>
                <a:schemeClr val="tx1"/>
              </a:solidFill>
              <a:latin typeface="Calibri" pitchFamily="34" charset="0"/>
            </a:rPr>
            <a:t>SOCIAL INCLUSION</a:t>
          </a:r>
          <a:endParaRPr lang="en-GB" sz="1600" b="1" dirty="0">
            <a:solidFill>
              <a:schemeClr val="tx1"/>
            </a:solidFill>
            <a:latin typeface="Calibri" pitchFamily="34" charset="0"/>
          </a:endParaRPr>
        </a:p>
      </dgm:t>
    </dgm:pt>
    <dgm:pt modelId="{5DEF71B4-9E9F-4780-8C94-2EE7AADA0E1C}" type="parTrans" cxnId="{D0A5F606-C3D5-4C38-B131-13C6D22B2E10}">
      <dgm:prSet/>
      <dgm:spPr/>
      <dgm:t>
        <a:bodyPr/>
        <a:lstStyle/>
        <a:p>
          <a:endParaRPr lang="en-GB">
            <a:latin typeface="Calibri" pitchFamily="34" charset="0"/>
          </a:endParaRPr>
        </a:p>
      </dgm:t>
    </dgm:pt>
    <dgm:pt modelId="{E87FC255-DE50-49FB-9FD4-F12F2662020C}" type="sibTrans" cxnId="{D0A5F606-C3D5-4C38-B131-13C6D22B2E10}">
      <dgm:prSet/>
      <dgm:spPr/>
      <dgm:t>
        <a:bodyPr/>
        <a:lstStyle/>
        <a:p>
          <a:endParaRPr lang="en-GB">
            <a:latin typeface="Calibri" pitchFamily="34" charset="0"/>
          </a:endParaRPr>
        </a:p>
      </dgm:t>
    </dgm:pt>
    <dgm:pt modelId="{04AA13F7-2242-4338-A6BF-A8B54D6866C5}">
      <dgm:prSet phldrT="[Text]" custT="1"/>
      <dgm:spPr/>
      <dgm:t>
        <a:bodyPr/>
        <a:lstStyle/>
        <a:p>
          <a:r>
            <a:rPr lang="en-GB" sz="1600" b="1" dirty="0" smtClean="0">
              <a:solidFill>
                <a:schemeClr val="tx1"/>
              </a:solidFill>
              <a:latin typeface="Calibri" pitchFamily="34" charset="0"/>
            </a:rPr>
            <a:t>INTERPERSONAL RELATIONSHIP</a:t>
          </a:r>
          <a:endParaRPr lang="en-GB" sz="1600" b="1" dirty="0">
            <a:solidFill>
              <a:schemeClr val="tx1"/>
            </a:solidFill>
            <a:latin typeface="Calibri" pitchFamily="34" charset="0"/>
          </a:endParaRPr>
        </a:p>
      </dgm:t>
    </dgm:pt>
    <dgm:pt modelId="{DDB1A368-4190-42DA-B1BA-79EB9BDB610B}" type="parTrans" cxnId="{049D48EE-C67B-4DD9-8C7A-6122622D4B15}">
      <dgm:prSet/>
      <dgm:spPr/>
      <dgm:t>
        <a:bodyPr/>
        <a:lstStyle/>
        <a:p>
          <a:endParaRPr lang="en-GB">
            <a:latin typeface="Calibri" pitchFamily="34" charset="0"/>
          </a:endParaRPr>
        </a:p>
      </dgm:t>
    </dgm:pt>
    <dgm:pt modelId="{702DD3D0-8C4C-4FE5-BA4A-24FA5E638BC8}" type="sibTrans" cxnId="{049D48EE-C67B-4DD9-8C7A-6122622D4B15}">
      <dgm:prSet/>
      <dgm:spPr/>
      <dgm:t>
        <a:bodyPr/>
        <a:lstStyle/>
        <a:p>
          <a:endParaRPr lang="en-GB">
            <a:latin typeface="Calibri" pitchFamily="34" charset="0"/>
          </a:endParaRPr>
        </a:p>
      </dgm:t>
    </dgm:pt>
    <dgm:pt modelId="{6B39C978-6DAD-4CAE-BB79-0D4636F23015}">
      <dgm:prSet custT="1"/>
      <dgm:spPr/>
      <dgm:t>
        <a:bodyPr/>
        <a:lstStyle/>
        <a:p>
          <a:r>
            <a:rPr lang="en-GB" sz="1600" b="1" dirty="0" smtClean="0">
              <a:solidFill>
                <a:schemeClr val="tx1"/>
              </a:solidFill>
              <a:latin typeface="Calibri" pitchFamily="34" charset="0"/>
            </a:rPr>
            <a:t>PHYSICAL ENVIRONMENT – Material resources</a:t>
          </a:r>
          <a:endParaRPr lang="en-GB" sz="1600" b="1" dirty="0">
            <a:solidFill>
              <a:schemeClr val="tx1"/>
            </a:solidFill>
            <a:latin typeface="Calibri" pitchFamily="34" charset="0"/>
          </a:endParaRPr>
        </a:p>
      </dgm:t>
    </dgm:pt>
    <dgm:pt modelId="{91F4D027-C711-49CA-B6A2-1D5395FFB9D3}" type="parTrans" cxnId="{ECA783EC-4B40-45D5-BC92-2AC2EAA03AB2}">
      <dgm:prSet/>
      <dgm:spPr/>
      <dgm:t>
        <a:bodyPr/>
        <a:lstStyle/>
        <a:p>
          <a:endParaRPr lang="en-GB">
            <a:latin typeface="Calibri" pitchFamily="34" charset="0"/>
          </a:endParaRPr>
        </a:p>
      </dgm:t>
    </dgm:pt>
    <dgm:pt modelId="{884011EB-24C8-45B7-9881-A10AA2101ED1}" type="sibTrans" cxnId="{ECA783EC-4B40-45D5-BC92-2AC2EAA03AB2}">
      <dgm:prSet/>
      <dgm:spPr/>
      <dgm:t>
        <a:bodyPr/>
        <a:lstStyle/>
        <a:p>
          <a:endParaRPr lang="en-GB">
            <a:latin typeface="Calibri" pitchFamily="34" charset="0"/>
          </a:endParaRPr>
        </a:p>
      </dgm:t>
    </dgm:pt>
    <dgm:pt modelId="{D9B853C3-5AC4-4AD7-970A-FB43EE2A0CF6}">
      <dgm:prSet phldrT="[Text]" custT="1"/>
      <dgm:spPr/>
      <dgm:t>
        <a:bodyPr/>
        <a:lstStyle/>
        <a:p>
          <a:r>
            <a:rPr lang="en-GB" sz="1600" b="1" dirty="0" smtClean="0">
              <a:solidFill>
                <a:schemeClr val="tx1"/>
              </a:solidFill>
              <a:latin typeface="Calibri" pitchFamily="34" charset="0"/>
            </a:rPr>
            <a:t>RIGHTS – CHOICES - EQUAL OPPORTUNITIES</a:t>
          </a:r>
          <a:endParaRPr lang="en-GB" sz="1600" b="1" dirty="0">
            <a:solidFill>
              <a:schemeClr val="tx1"/>
            </a:solidFill>
            <a:latin typeface="Calibri" pitchFamily="34" charset="0"/>
          </a:endParaRPr>
        </a:p>
      </dgm:t>
    </dgm:pt>
    <dgm:pt modelId="{99F28444-B346-4B43-AAF3-D70D3B66A041}" type="parTrans" cxnId="{5590BEC2-598B-42E4-AD6B-7829F8AF8AD3}">
      <dgm:prSet/>
      <dgm:spPr/>
      <dgm:t>
        <a:bodyPr/>
        <a:lstStyle/>
        <a:p>
          <a:endParaRPr lang="en-GB">
            <a:latin typeface="Calibri" pitchFamily="34" charset="0"/>
          </a:endParaRPr>
        </a:p>
      </dgm:t>
    </dgm:pt>
    <dgm:pt modelId="{AA916BD4-3428-41A0-A2D8-3A735332C6A0}" type="sibTrans" cxnId="{5590BEC2-598B-42E4-AD6B-7829F8AF8AD3}">
      <dgm:prSet/>
      <dgm:spPr/>
      <dgm:t>
        <a:bodyPr/>
        <a:lstStyle/>
        <a:p>
          <a:endParaRPr lang="en-GB">
            <a:latin typeface="Calibri" pitchFamily="34" charset="0"/>
          </a:endParaRPr>
        </a:p>
      </dgm:t>
    </dgm:pt>
    <dgm:pt modelId="{237CDA75-B914-40AE-A5E5-2B6F5E3FF41C}" type="pres">
      <dgm:prSet presAssocID="{AF01D24A-61C0-4199-B2B1-C0C6E5F36A10}" presName="Name0" presStyleCnt="0">
        <dgm:presLayoutVars>
          <dgm:dir/>
          <dgm:animLvl val="lvl"/>
          <dgm:resizeHandles val="exact"/>
        </dgm:presLayoutVars>
      </dgm:prSet>
      <dgm:spPr/>
    </dgm:pt>
    <dgm:pt modelId="{5F3448B9-31FC-4029-B5CD-0C443D06A2A9}" type="pres">
      <dgm:prSet presAssocID="{3D73E798-BE61-4D52-A377-DE031AB86F51}" presName="Name8" presStyleCnt="0"/>
      <dgm:spPr/>
    </dgm:pt>
    <dgm:pt modelId="{5C949FC5-183F-464F-BE37-70B77FF4C9B3}" type="pres">
      <dgm:prSet presAssocID="{3D73E798-BE61-4D52-A377-DE031AB86F51}" presName="level" presStyleLbl="node1" presStyleIdx="0" presStyleCnt="6">
        <dgm:presLayoutVars>
          <dgm:chMax val="1"/>
          <dgm:bulletEnabled val="1"/>
        </dgm:presLayoutVars>
      </dgm:prSet>
      <dgm:spPr/>
      <dgm:t>
        <a:bodyPr/>
        <a:lstStyle/>
        <a:p>
          <a:endParaRPr lang="en-GB"/>
        </a:p>
      </dgm:t>
    </dgm:pt>
    <dgm:pt modelId="{693C646F-0F3F-4639-B565-D31A9BC007D1}" type="pres">
      <dgm:prSet presAssocID="{3D73E798-BE61-4D52-A377-DE031AB86F51}" presName="levelTx" presStyleLbl="revTx" presStyleIdx="0" presStyleCnt="0">
        <dgm:presLayoutVars>
          <dgm:chMax val="1"/>
          <dgm:bulletEnabled val="1"/>
        </dgm:presLayoutVars>
      </dgm:prSet>
      <dgm:spPr/>
      <dgm:t>
        <a:bodyPr/>
        <a:lstStyle/>
        <a:p>
          <a:endParaRPr lang="en-GB"/>
        </a:p>
      </dgm:t>
    </dgm:pt>
    <dgm:pt modelId="{A50202C8-4CE6-46ED-8E00-F187ACAA0210}" type="pres">
      <dgm:prSet presAssocID="{7444D34B-F7B5-4B28-A92B-725270E2902A}" presName="Name8" presStyleCnt="0"/>
      <dgm:spPr/>
    </dgm:pt>
    <dgm:pt modelId="{451E3D3A-38D2-4CCE-BC47-E4202A08817A}" type="pres">
      <dgm:prSet presAssocID="{7444D34B-F7B5-4B28-A92B-725270E2902A}" presName="level" presStyleLbl="node1" presStyleIdx="1" presStyleCnt="6">
        <dgm:presLayoutVars>
          <dgm:chMax val="1"/>
          <dgm:bulletEnabled val="1"/>
        </dgm:presLayoutVars>
      </dgm:prSet>
      <dgm:spPr/>
      <dgm:t>
        <a:bodyPr/>
        <a:lstStyle/>
        <a:p>
          <a:endParaRPr lang="en-GB"/>
        </a:p>
      </dgm:t>
    </dgm:pt>
    <dgm:pt modelId="{B66B0514-C072-4617-80F5-745850914FC0}" type="pres">
      <dgm:prSet presAssocID="{7444D34B-F7B5-4B28-A92B-725270E2902A}" presName="levelTx" presStyleLbl="revTx" presStyleIdx="0" presStyleCnt="0">
        <dgm:presLayoutVars>
          <dgm:chMax val="1"/>
          <dgm:bulletEnabled val="1"/>
        </dgm:presLayoutVars>
      </dgm:prSet>
      <dgm:spPr/>
      <dgm:t>
        <a:bodyPr/>
        <a:lstStyle/>
        <a:p>
          <a:endParaRPr lang="en-GB"/>
        </a:p>
      </dgm:t>
    </dgm:pt>
    <dgm:pt modelId="{30B5F6F3-0351-4AAF-B4D7-A0221820D640}" type="pres">
      <dgm:prSet presAssocID="{04AA13F7-2242-4338-A6BF-A8B54D6866C5}" presName="Name8" presStyleCnt="0"/>
      <dgm:spPr/>
    </dgm:pt>
    <dgm:pt modelId="{C39B93C9-3E65-4D3D-ACA0-9C29E9DB675C}" type="pres">
      <dgm:prSet presAssocID="{04AA13F7-2242-4338-A6BF-A8B54D6866C5}" presName="level" presStyleLbl="node1" presStyleIdx="2" presStyleCnt="6">
        <dgm:presLayoutVars>
          <dgm:chMax val="1"/>
          <dgm:bulletEnabled val="1"/>
        </dgm:presLayoutVars>
      </dgm:prSet>
      <dgm:spPr/>
      <dgm:t>
        <a:bodyPr/>
        <a:lstStyle/>
        <a:p>
          <a:endParaRPr lang="en-GB"/>
        </a:p>
      </dgm:t>
    </dgm:pt>
    <dgm:pt modelId="{EB165231-1B32-4F67-8060-0A2BC23D7635}" type="pres">
      <dgm:prSet presAssocID="{04AA13F7-2242-4338-A6BF-A8B54D6866C5}" presName="levelTx" presStyleLbl="revTx" presStyleIdx="0" presStyleCnt="0">
        <dgm:presLayoutVars>
          <dgm:chMax val="1"/>
          <dgm:bulletEnabled val="1"/>
        </dgm:presLayoutVars>
      </dgm:prSet>
      <dgm:spPr/>
      <dgm:t>
        <a:bodyPr/>
        <a:lstStyle/>
        <a:p>
          <a:endParaRPr lang="en-GB"/>
        </a:p>
      </dgm:t>
    </dgm:pt>
    <dgm:pt modelId="{D051EEA4-CE65-43EC-BE0A-530D4BF850E4}" type="pres">
      <dgm:prSet presAssocID="{6B39C978-6DAD-4CAE-BB79-0D4636F23015}" presName="Name8" presStyleCnt="0"/>
      <dgm:spPr/>
    </dgm:pt>
    <dgm:pt modelId="{1BF7039E-6EB8-457C-BB8A-87607FE7485D}" type="pres">
      <dgm:prSet presAssocID="{6B39C978-6DAD-4CAE-BB79-0D4636F23015}" presName="level" presStyleLbl="node1" presStyleIdx="3" presStyleCnt="6">
        <dgm:presLayoutVars>
          <dgm:chMax val="1"/>
          <dgm:bulletEnabled val="1"/>
        </dgm:presLayoutVars>
      </dgm:prSet>
      <dgm:spPr/>
      <dgm:t>
        <a:bodyPr/>
        <a:lstStyle/>
        <a:p>
          <a:endParaRPr lang="en-GB"/>
        </a:p>
      </dgm:t>
    </dgm:pt>
    <dgm:pt modelId="{6C95F172-8397-4E96-A043-0E7487396EAC}" type="pres">
      <dgm:prSet presAssocID="{6B39C978-6DAD-4CAE-BB79-0D4636F23015}" presName="levelTx" presStyleLbl="revTx" presStyleIdx="0" presStyleCnt="0">
        <dgm:presLayoutVars>
          <dgm:chMax val="1"/>
          <dgm:bulletEnabled val="1"/>
        </dgm:presLayoutVars>
      </dgm:prSet>
      <dgm:spPr/>
      <dgm:t>
        <a:bodyPr/>
        <a:lstStyle/>
        <a:p>
          <a:endParaRPr lang="en-GB"/>
        </a:p>
      </dgm:t>
    </dgm:pt>
    <dgm:pt modelId="{21A4020C-F07B-4C26-BC79-C922B07F510E}" type="pres">
      <dgm:prSet presAssocID="{8EED1A6D-1977-4255-965C-F6FC2B6F24D3}" presName="Name8" presStyleCnt="0"/>
      <dgm:spPr/>
    </dgm:pt>
    <dgm:pt modelId="{7FC39BFC-3CA6-4F09-9243-4BF8ADC960C1}" type="pres">
      <dgm:prSet presAssocID="{8EED1A6D-1977-4255-965C-F6FC2B6F24D3}" presName="level" presStyleLbl="node1" presStyleIdx="4" presStyleCnt="6" custLinFactNeighborX="0" custLinFactNeighborY="-969">
        <dgm:presLayoutVars>
          <dgm:chMax val="1"/>
          <dgm:bulletEnabled val="1"/>
        </dgm:presLayoutVars>
      </dgm:prSet>
      <dgm:spPr/>
      <dgm:t>
        <a:bodyPr/>
        <a:lstStyle/>
        <a:p>
          <a:endParaRPr lang="en-GB"/>
        </a:p>
      </dgm:t>
    </dgm:pt>
    <dgm:pt modelId="{27C9EC31-626C-4DC9-AF33-12DD487C080C}" type="pres">
      <dgm:prSet presAssocID="{8EED1A6D-1977-4255-965C-F6FC2B6F24D3}" presName="levelTx" presStyleLbl="revTx" presStyleIdx="0" presStyleCnt="0">
        <dgm:presLayoutVars>
          <dgm:chMax val="1"/>
          <dgm:bulletEnabled val="1"/>
        </dgm:presLayoutVars>
      </dgm:prSet>
      <dgm:spPr/>
      <dgm:t>
        <a:bodyPr/>
        <a:lstStyle/>
        <a:p>
          <a:endParaRPr lang="en-GB"/>
        </a:p>
      </dgm:t>
    </dgm:pt>
    <dgm:pt modelId="{CF3944AB-30B4-41E7-9D72-789C69D12247}" type="pres">
      <dgm:prSet presAssocID="{D9B853C3-5AC4-4AD7-970A-FB43EE2A0CF6}" presName="Name8" presStyleCnt="0"/>
      <dgm:spPr/>
    </dgm:pt>
    <dgm:pt modelId="{A3FF1222-480C-4F0F-B0F4-31F1AC32D1ED}" type="pres">
      <dgm:prSet presAssocID="{D9B853C3-5AC4-4AD7-970A-FB43EE2A0CF6}" presName="level" presStyleLbl="node1" presStyleIdx="5" presStyleCnt="6">
        <dgm:presLayoutVars>
          <dgm:chMax val="1"/>
          <dgm:bulletEnabled val="1"/>
        </dgm:presLayoutVars>
      </dgm:prSet>
      <dgm:spPr/>
      <dgm:t>
        <a:bodyPr/>
        <a:lstStyle/>
        <a:p>
          <a:endParaRPr lang="en-GB"/>
        </a:p>
      </dgm:t>
    </dgm:pt>
    <dgm:pt modelId="{073A181E-FC6D-476E-91C7-E28F4A0FCEFA}" type="pres">
      <dgm:prSet presAssocID="{D9B853C3-5AC4-4AD7-970A-FB43EE2A0CF6}" presName="levelTx" presStyleLbl="revTx" presStyleIdx="0" presStyleCnt="0">
        <dgm:presLayoutVars>
          <dgm:chMax val="1"/>
          <dgm:bulletEnabled val="1"/>
        </dgm:presLayoutVars>
      </dgm:prSet>
      <dgm:spPr/>
      <dgm:t>
        <a:bodyPr/>
        <a:lstStyle/>
        <a:p>
          <a:endParaRPr lang="en-GB"/>
        </a:p>
      </dgm:t>
    </dgm:pt>
  </dgm:ptLst>
  <dgm:cxnLst>
    <dgm:cxn modelId="{ECA783EC-4B40-45D5-BC92-2AC2EAA03AB2}" srcId="{AF01D24A-61C0-4199-B2B1-C0C6E5F36A10}" destId="{6B39C978-6DAD-4CAE-BB79-0D4636F23015}" srcOrd="3" destOrd="0" parTransId="{91F4D027-C711-49CA-B6A2-1D5395FFB9D3}" sibTransId="{884011EB-24C8-45B7-9881-A10AA2101ED1}"/>
    <dgm:cxn modelId="{049D48EE-C67B-4DD9-8C7A-6122622D4B15}" srcId="{AF01D24A-61C0-4199-B2B1-C0C6E5F36A10}" destId="{04AA13F7-2242-4338-A6BF-A8B54D6866C5}" srcOrd="2" destOrd="0" parTransId="{DDB1A368-4190-42DA-B1BA-79EB9BDB610B}" sibTransId="{702DD3D0-8C4C-4FE5-BA4A-24FA5E638BC8}"/>
    <dgm:cxn modelId="{99908B21-FAAE-4532-B843-AB69C9748366}" type="presOf" srcId="{04AA13F7-2242-4338-A6BF-A8B54D6866C5}" destId="{C39B93C9-3E65-4D3D-ACA0-9C29E9DB675C}" srcOrd="0" destOrd="0" presId="urn:microsoft.com/office/officeart/2005/8/layout/pyramid1"/>
    <dgm:cxn modelId="{5590BEC2-598B-42E4-AD6B-7829F8AF8AD3}" srcId="{AF01D24A-61C0-4199-B2B1-C0C6E5F36A10}" destId="{D9B853C3-5AC4-4AD7-970A-FB43EE2A0CF6}" srcOrd="5" destOrd="0" parTransId="{99F28444-B346-4B43-AAF3-D70D3B66A041}" sibTransId="{AA916BD4-3428-41A0-A2D8-3A735332C6A0}"/>
    <dgm:cxn modelId="{B5EEB386-F0C2-4CE6-8939-002F65EE440B}" type="presOf" srcId="{04AA13F7-2242-4338-A6BF-A8B54D6866C5}" destId="{EB165231-1B32-4F67-8060-0A2BC23D7635}" srcOrd="1" destOrd="0" presId="urn:microsoft.com/office/officeart/2005/8/layout/pyramid1"/>
    <dgm:cxn modelId="{D0A5F606-C3D5-4C38-B131-13C6D22B2E10}" srcId="{AF01D24A-61C0-4199-B2B1-C0C6E5F36A10}" destId="{7444D34B-F7B5-4B28-A92B-725270E2902A}" srcOrd="1" destOrd="0" parTransId="{5DEF71B4-9E9F-4780-8C94-2EE7AADA0E1C}" sibTransId="{E87FC255-DE50-49FB-9FD4-F12F2662020C}"/>
    <dgm:cxn modelId="{1DE546F5-29DA-4D3E-B0BA-A745CAB75E2D}" type="presOf" srcId="{7444D34B-F7B5-4B28-A92B-725270E2902A}" destId="{B66B0514-C072-4617-80F5-745850914FC0}" srcOrd="1" destOrd="0" presId="urn:microsoft.com/office/officeart/2005/8/layout/pyramid1"/>
    <dgm:cxn modelId="{234B95A4-8816-4A20-AF99-FFC1C04FEA1B}" type="presOf" srcId="{6B39C978-6DAD-4CAE-BB79-0D4636F23015}" destId="{6C95F172-8397-4E96-A043-0E7487396EAC}" srcOrd="1" destOrd="0" presId="urn:microsoft.com/office/officeart/2005/8/layout/pyramid1"/>
    <dgm:cxn modelId="{5897A0E0-2C9E-4236-83AF-DA1BBC971193}" type="presOf" srcId="{7444D34B-F7B5-4B28-A92B-725270E2902A}" destId="{451E3D3A-38D2-4CCE-BC47-E4202A08817A}" srcOrd="0" destOrd="0" presId="urn:microsoft.com/office/officeart/2005/8/layout/pyramid1"/>
    <dgm:cxn modelId="{0093620E-24A3-4017-91B2-BB8591BF3E38}" srcId="{AF01D24A-61C0-4199-B2B1-C0C6E5F36A10}" destId="{8EED1A6D-1977-4255-965C-F6FC2B6F24D3}" srcOrd="4" destOrd="0" parTransId="{F0D3D5D4-BD6B-4420-873F-7D8F33CDB66D}" sibTransId="{A353C57A-6AE8-4C01-992D-E0CE6824962C}"/>
    <dgm:cxn modelId="{785785FE-C0AA-49D3-89FA-F1D7A6C369A6}" type="presOf" srcId="{D9B853C3-5AC4-4AD7-970A-FB43EE2A0CF6}" destId="{A3FF1222-480C-4F0F-B0F4-31F1AC32D1ED}" srcOrd="0" destOrd="0" presId="urn:microsoft.com/office/officeart/2005/8/layout/pyramid1"/>
    <dgm:cxn modelId="{DE27EF8F-30DE-4A33-9C1C-EF65D2063E3D}" type="presOf" srcId="{6B39C978-6DAD-4CAE-BB79-0D4636F23015}" destId="{1BF7039E-6EB8-457C-BB8A-87607FE7485D}" srcOrd="0" destOrd="0" presId="urn:microsoft.com/office/officeart/2005/8/layout/pyramid1"/>
    <dgm:cxn modelId="{ABFA67D4-C98E-4FCC-9A74-E5744B3C0A2B}" type="presOf" srcId="{8EED1A6D-1977-4255-965C-F6FC2B6F24D3}" destId="{27C9EC31-626C-4DC9-AF33-12DD487C080C}" srcOrd="1" destOrd="0" presId="urn:microsoft.com/office/officeart/2005/8/layout/pyramid1"/>
    <dgm:cxn modelId="{BB2FEE59-1490-4349-8334-419541455EDC}" type="presOf" srcId="{8EED1A6D-1977-4255-965C-F6FC2B6F24D3}" destId="{7FC39BFC-3CA6-4F09-9243-4BF8ADC960C1}" srcOrd="0" destOrd="0" presId="urn:microsoft.com/office/officeart/2005/8/layout/pyramid1"/>
    <dgm:cxn modelId="{BC6C12EE-9D9E-4A4E-AD93-B8BFAA2109D5}" type="presOf" srcId="{3D73E798-BE61-4D52-A377-DE031AB86F51}" destId="{5C949FC5-183F-464F-BE37-70B77FF4C9B3}" srcOrd="0" destOrd="0" presId="urn:microsoft.com/office/officeart/2005/8/layout/pyramid1"/>
    <dgm:cxn modelId="{DDFBDDD0-CEFD-482B-A678-BF3302581AC5}" type="presOf" srcId="{3D73E798-BE61-4D52-A377-DE031AB86F51}" destId="{693C646F-0F3F-4639-B565-D31A9BC007D1}" srcOrd="1" destOrd="0" presId="urn:microsoft.com/office/officeart/2005/8/layout/pyramid1"/>
    <dgm:cxn modelId="{93C9F47A-4947-4B79-8901-81B88DCCE63B}" srcId="{AF01D24A-61C0-4199-B2B1-C0C6E5F36A10}" destId="{3D73E798-BE61-4D52-A377-DE031AB86F51}" srcOrd="0" destOrd="0" parTransId="{B54C2ABA-D760-4471-B3E7-708BAD69E3C6}" sibTransId="{8AC61B10-A6A5-4570-8241-DDB6A70DEF4A}"/>
    <dgm:cxn modelId="{9BA04A37-E25F-4919-B402-D258BD689AFB}" type="presOf" srcId="{AF01D24A-61C0-4199-B2B1-C0C6E5F36A10}" destId="{237CDA75-B914-40AE-A5E5-2B6F5E3FF41C}" srcOrd="0" destOrd="0" presId="urn:microsoft.com/office/officeart/2005/8/layout/pyramid1"/>
    <dgm:cxn modelId="{F0AD5CCD-AF57-4836-9DE4-A7A079A572B8}" type="presOf" srcId="{D9B853C3-5AC4-4AD7-970A-FB43EE2A0CF6}" destId="{073A181E-FC6D-476E-91C7-E28F4A0FCEFA}" srcOrd="1" destOrd="0" presId="urn:microsoft.com/office/officeart/2005/8/layout/pyramid1"/>
    <dgm:cxn modelId="{2CB3B007-E116-43D8-920E-7C4C2973E8A6}" type="presParOf" srcId="{237CDA75-B914-40AE-A5E5-2B6F5E3FF41C}" destId="{5F3448B9-31FC-4029-B5CD-0C443D06A2A9}" srcOrd="0" destOrd="0" presId="urn:microsoft.com/office/officeart/2005/8/layout/pyramid1"/>
    <dgm:cxn modelId="{17F9ABAC-EC28-4586-8902-A0E1B2D41FC3}" type="presParOf" srcId="{5F3448B9-31FC-4029-B5CD-0C443D06A2A9}" destId="{5C949FC5-183F-464F-BE37-70B77FF4C9B3}" srcOrd="0" destOrd="0" presId="urn:microsoft.com/office/officeart/2005/8/layout/pyramid1"/>
    <dgm:cxn modelId="{7F119963-9308-4611-B01D-21C3FABE4EE3}" type="presParOf" srcId="{5F3448B9-31FC-4029-B5CD-0C443D06A2A9}" destId="{693C646F-0F3F-4639-B565-D31A9BC007D1}" srcOrd="1" destOrd="0" presId="urn:microsoft.com/office/officeart/2005/8/layout/pyramid1"/>
    <dgm:cxn modelId="{6BF517F9-1392-4CE3-8C68-519940FC7387}" type="presParOf" srcId="{237CDA75-B914-40AE-A5E5-2B6F5E3FF41C}" destId="{A50202C8-4CE6-46ED-8E00-F187ACAA0210}" srcOrd="1" destOrd="0" presId="urn:microsoft.com/office/officeart/2005/8/layout/pyramid1"/>
    <dgm:cxn modelId="{7399C4EA-7895-4F18-B3BD-F100FB251077}" type="presParOf" srcId="{A50202C8-4CE6-46ED-8E00-F187ACAA0210}" destId="{451E3D3A-38D2-4CCE-BC47-E4202A08817A}" srcOrd="0" destOrd="0" presId="urn:microsoft.com/office/officeart/2005/8/layout/pyramid1"/>
    <dgm:cxn modelId="{77B19794-7CA4-4B3A-B8E0-0B10604A8EB0}" type="presParOf" srcId="{A50202C8-4CE6-46ED-8E00-F187ACAA0210}" destId="{B66B0514-C072-4617-80F5-745850914FC0}" srcOrd="1" destOrd="0" presId="urn:microsoft.com/office/officeart/2005/8/layout/pyramid1"/>
    <dgm:cxn modelId="{3D38EAB9-E0FB-4F11-90D7-A2E39EF70B26}" type="presParOf" srcId="{237CDA75-B914-40AE-A5E5-2B6F5E3FF41C}" destId="{30B5F6F3-0351-4AAF-B4D7-A0221820D640}" srcOrd="2" destOrd="0" presId="urn:microsoft.com/office/officeart/2005/8/layout/pyramid1"/>
    <dgm:cxn modelId="{F5EE793A-FC42-4DC9-97DB-F842D3CC489E}" type="presParOf" srcId="{30B5F6F3-0351-4AAF-B4D7-A0221820D640}" destId="{C39B93C9-3E65-4D3D-ACA0-9C29E9DB675C}" srcOrd="0" destOrd="0" presId="urn:microsoft.com/office/officeart/2005/8/layout/pyramid1"/>
    <dgm:cxn modelId="{CEC8C7F0-6B87-4205-92C4-3813302BF1D7}" type="presParOf" srcId="{30B5F6F3-0351-4AAF-B4D7-A0221820D640}" destId="{EB165231-1B32-4F67-8060-0A2BC23D7635}" srcOrd="1" destOrd="0" presId="urn:microsoft.com/office/officeart/2005/8/layout/pyramid1"/>
    <dgm:cxn modelId="{8560D9BA-87C4-4223-BE42-AD39EA7AEE4C}" type="presParOf" srcId="{237CDA75-B914-40AE-A5E5-2B6F5E3FF41C}" destId="{D051EEA4-CE65-43EC-BE0A-530D4BF850E4}" srcOrd="3" destOrd="0" presId="urn:microsoft.com/office/officeart/2005/8/layout/pyramid1"/>
    <dgm:cxn modelId="{B6D73BAE-A5DC-4137-9079-F6CEFD890567}" type="presParOf" srcId="{D051EEA4-CE65-43EC-BE0A-530D4BF850E4}" destId="{1BF7039E-6EB8-457C-BB8A-87607FE7485D}" srcOrd="0" destOrd="0" presId="urn:microsoft.com/office/officeart/2005/8/layout/pyramid1"/>
    <dgm:cxn modelId="{5254C315-1A87-48B3-AF22-FDD388E0BCD7}" type="presParOf" srcId="{D051EEA4-CE65-43EC-BE0A-530D4BF850E4}" destId="{6C95F172-8397-4E96-A043-0E7487396EAC}" srcOrd="1" destOrd="0" presId="urn:microsoft.com/office/officeart/2005/8/layout/pyramid1"/>
    <dgm:cxn modelId="{F234BFB2-DC5D-4210-8C1B-6A78C8CF3C23}" type="presParOf" srcId="{237CDA75-B914-40AE-A5E5-2B6F5E3FF41C}" destId="{21A4020C-F07B-4C26-BC79-C922B07F510E}" srcOrd="4" destOrd="0" presId="urn:microsoft.com/office/officeart/2005/8/layout/pyramid1"/>
    <dgm:cxn modelId="{0CB66C31-DAAB-44E7-9157-92156454FC5C}" type="presParOf" srcId="{21A4020C-F07B-4C26-BC79-C922B07F510E}" destId="{7FC39BFC-3CA6-4F09-9243-4BF8ADC960C1}" srcOrd="0" destOrd="0" presId="urn:microsoft.com/office/officeart/2005/8/layout/pyramid1"/>
    <dgm:cxn modelId="{058EF5A2-DB9A-4D92-9499-9C1FAA4D4757}" type="presParOf" srcId="{21A4020C-F07B-4C26-BC79-C922B07F510E}" destId="{27C9EC31-626C-4DC9-AF33-12DD487C080C}" srcOrd="1" destOrd="0" presId="urn:microsoft.com/office/officeart/2005/8/layout/pyramid1"/>
    <dgm:cxn modelId="{BAE2252A-A6AA-4DF6-AEA1-55AEB65DD40C}" type="presParOf" srcId="{237CDA75-B914-40AE-A5E5-2B6F5E3FF41C}" destId="{CF3944AB-30B4-41E7-9D72-789C69D12247}" srcOrd="5" destOrd="0" presId="urn:microsoft.com/office/officeart/2005/8/layout/pyramid1"/>
    <dgm:cxn modelId="{AD6B384F-61FD-4539-9614-569AB2495E56}" type="presParOf" srcId="{CF3944AB-30B4-41E7-9D72-789C69D12247}" destId="{A3FF1222-480C-4F0F-B0F4-31F1AC32D1ED}" srcOrd="0" destOrd="0" presId="urn:microsoft.com/office/officeart/2005/8/layout/pyramid1"/>
    <dgm:cxn modelId="{BF48A3EE-A7BF-467B-A4F4-78DFAF0DD18B}" type="presParOf" srcId="{CF3944AB-30B4-41E7-9D72-789C69D12247}" destId="{073A181E-FC6D-476E-91C7-E28F4A0FCEFA}"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C7A7C33F-11AF-4B46-9454-728CD9217E8A}" type="doc">
      <dgm:prSet loTypeId="urn:microsoft.com/office/officeart/2005/8/layout/cycle5" loCatId="cycle" qsTypeId="urn:microsoft.com/office/officeart/2005/8/quickstyle/simple1" qsCatId="simple" csTypeId="urn:microsoft.com/office/officeart/2005/8/colors/colorful3" csCatId="colorful" phldr="1"/>
      <dgm:spPr/>
      <dgm:t>
        <a:bodyPr/>
        <a:lstStyle/>
        <a:p>
          <a:endParaRPr lang="en-GB"/>
        </a:p>
      </dgm:t>
    </dgm:pt>
    <dgm:pt modelId="{2151B62D-4D9D-464A-AF2C-F9C4085E4CC9}">
      <dgm:prSet phldrT="[Text]" custT="1"/>
      <dgm:spPr>
        <a:solidFill>
          <a:schemeClr val="accent3">
            <a:lumMod val="75000"/>
          </a:schemeClr>
        </a:solidFill>
      </dgm:spPr>
      <dgm:t>
        <a:bodyPr/>
        <a:lstStyle/>
        <a:p>
          <a:r>
            <a:rPr lang="en-GB" sz="1400" b="1" dirty="0" smtClean="0"/>
            <a:t>CARE AND SUPPORT PLAN</a:t>
          </a:r>
          <a:endParaRPr lang="en-GB" sz="1400" b="1" dirty="0"/>
        </a:p>
      </dgm:t>
    </dgm:pt>
    <dgm:pt modelId="{A1A68C7B-A8F4-4C1C-8DC3-8ECEB1F2BAC9}" type="parTrans" cxnId="{736788C6-78BF-4466-9D98-58855E040999}">
      <dgm:prSet/>
      <dgm:spPr/>
      <dgm:t>
        <a:bodyPr/>
        <a:lstStyle/>
        <a:p>
          <a:endParaRPr lang="en-GB"/>
        </a:p>
      </dgm:t>
    </dgm:pt>
    <dgm:pt modelId="{FF8DB8A8-7448-4802-A4B6-939F4B73630E}" type="sibTrans" cxnId="{736788C6-78BF-4466-9D98-58855E040999}">
      <dgm:prSet/>
      <dgm:spPr/>
      <dgm:t>
        <a:bodyPr/>
        <a:lstStyle/>
        <a:p>
          <a:endParaRPr lang="en-GB" dirty="0"/>
        </a:p>
      </dgm:t>
    </dgm:pt>
    <dgm:pt modelId="{F8DA35DD-BD8E-44EB-B2F1-29F0AACEEC1C}">
      <dgm:prSet phldrT="[Text]" custT="1"/>
      <dgm:spPr>
        <a:solidFill>
          <a:schemeClr val="accent4">
            <a:lumMod val="75000"/>
          </a:schemeClr>
        </a:solidFill>
      </dgm:spPr>
      <dgm:t>
        <a:bodyPr/>
        <a:lstStyle/>
        <a:p>
          <a:r>
            <a:rPr lang="en-GB" sz="1400" b="1" dirty="0" smtClean="0"/>
            <a:t>RISK ASSESSMENTS</a:t>
          </a:r>
          <a:endParaRPr lang="en-GB" sz="1400" b="1" dirty="0"/>
        </a:p>
      </dgm:t>
    </dgm:pt>
    <dgm:pt modelId="{ADEB67FB-A2F5-4538-BEAE-2A367BEE5100}" type="parTrans" cxnId="{088CB14F-72A0-40FA-9144-E0102849671B}">
      <dgm:prSet/>
      <dgm:spPr/>
      <dgm:t>
        <a:bodyPr/>
        <a:lstStyle/>
        <a:p>
          <a:endParaRPr lang="en-GB"/>
        </a:p>
      </dgm:t>
    </dgm:pt>
    <dgm:pt modelId="{7B34DAD4-D016-4831-BAF7-0316BE8A0A39}" type="sibTrans" cxnId="{088CB14F-72A0-40FA-9144-E0102849671B}">
      <dgm:prSet/>
      <dgm:spPr/>
      <dgm:t>
        <a:bodyPr/>
        <a:lstStyle/>
        <a:p>
          <a:endParaRPr lang="en-GB" dirty="0"/>
        </a:p>
      </dgm:t>
    </dgm:pt>
    <dgm:pt modelId="{4A8292E2-1FA8-4747-A8F7-9F6EE0BC8C42}">
      <dgm:prSet phldrT="[Text]" custT="1"/>
      <dgm:spPr>
        <a:solidFill>
          <a:schemeClr val="accent5">
            <a:lumMod val="50000"/>
          </a:schemeClr>
        </a:solidFill>
      </dgm:spPr>
      <dgm:t>
        <a:bodyPr/>
        <a:lstStyle/>
        <a:p>
          <a:r>
            <a:rPr lang="en-GB" sz="1400" b="1" dirty="0" smtClean="0"/>
            <a:t>GOALS AND ASPIRATIONS</a:t>
          </a:r>
          <a:endParaRPr lang="en-GB" sz="1400" b="1" dirty="0"/>
        </a:p>
      </dgm:t>
    </dgm:pt>
    <dgm:pt modelId="{29F3D68D-A8BE-4F7D-A117-AD924E0BCCED}" type="parTrans" cxnId="{34B05BF4-9B26-4DBD-BD3F-452C45F346DC}">
      <dgm:prSet/>
      <dgm:spPr/>
      <dgm:t>
        <a:bodyPr/>
        <a:lstStyle/>
        <a:p>
          <a:endParaRPr lang="en-GB"/>
        </a:p>
      </dgm:t>
    </dgm:pt>
    <dgm:pt modelId="{943DE422-616A-45E5-BE67-DE34DF9E48FA}" type="sibTrans" cxnId="{34B05BF4-9B26-4DBD-BD3F-452C45F346DC}">
      <dgm:prSet/>
      <dgm:spPr/>
      <dgm:t>
        <a:bodyPr/>
        <a:lstStyle/>
        <a:p>
          <a:endParaRPr lang="en-GB" dirty="0"/>
        </a:p>
      </dgm:t>
    </dgm:pt>
    <dgm:pt modelId="{A4AC13EB-6C67-4563-8505-BE2B55D28D93}">
      <dgm:prSet phldrT="[Text]" custT="1"/>
      <dgm:spPr>
        <a:solidFill>
          <a:schemeClr val="bg2">
            <a:lumMod val="25000"/>
          </a:schemeClr>
        </a:solidFill>
      </dgm:spPr>
      <dgm:t>
        <a:bodyPr/>
        <a:lstStyle/>
        <a:p>
          <a:r>
            <a:rPr lang="en-GB" sz="1400" b="1" dirty="0" smtClean="0"/>
            <a:t>ADAPTED ENVIRONMENTS</a:t>
          </a:r>
          <a:endParaRPr lang="en-GB" sz="1400" b="1" dirty="0"/>
        </a:p>
      </dgm:t>
    </dgm:pt>
    <dgm:pt modelId="{6694E92C-B2AF-4CCE-B62B-DB29CB5D3501}" type="parTrans" cxnId="{2B2C254D-8520-469B-84E9-4EC4223D86A4}">
      <dgm:prSet/>
      <dgm:spPr/>
      <dgm:t>
        <a:bodyPr/>
        <a:lstStyle/>
        <a:p>
          <a:endParaRPr lang="en-GB"/>
        </a:p>
      </dgm:t>
    </dgm:pt>
    <dgm:pt modelId="{E7189BB8-EE35-4565-B5DA-82791F06C731}" type="sibTrans" cxnId="{2B2C254D-8520-469B-84E9-4EC4223D86A4}">
      <dgm:prSet/>
      <dgm:spPr/>
      <dgm:t>
        <a:bodyPr/>
        <a:lstStyle/>
        <a:p>
          <a:endParaRPr lang="en-GB" dirty="0"/>
        </a:p>
      </dgm:t>
    </dgm:pt>
    <dgm:pt modelId="{53922F79-0C64-483E-97CF-6D501BD38061}">
      <dgm:prSet phldrT="[Text]" custT="1"/>
      <dgm:spPr>
        <a:solidFill>
          <a:schemeClr val="accent5"/>
        </a:solidFill>
      </dgm:spPr>
      <dgm:t>
        <a:bodyPr/>
        <a:lstStyle/>
        <a:p>
          <a:r>
            <a:rPr lang="en-GB" sz="1400" b="1" dirty="0" smtClean="0"/>
            <a:t>MONITOR PROGRESS AND CHANGING NEEDS</a:t>
          </a:r>
          <a:endParaRPr lang="en-GB" sz="1400" b="1" dirty="0"/>
        </a:p>
      </dgm:t>
    </dgm:pt>
    <dgm:pt modelId="{92F3A9CC-1EA3-40D8-B63D-BD25BA000B16}" type="parTrans" cxnId="{9A4E1703-1462-4BEF-BA6C-876077A20587}">
      <dgm:prSet/>
      <dgm:spPr/>
      <dgm:t>
        <a:bodyPr/>
        <a:lstStyle/>
        <a:p>
          <a:endParaRPr lang="en-GB"/>
        </a:p>
      </dgm:t>
    </dgm:pt>
    <dgm:pt modelId="{2FCCB93E-7397-4CA6-9ADD-60CA5603C233}" type="sibTrans" cxnId="{9A4E1703-1462-4BEF-BA6C-876077A20587}">
      <dgm:prSet/>
      <dgm:spPr/>
      <dgm:t>
        <a:bodyPr/>
        <a:lstStyle/>
        <a:p>
          <a:endParaRPr lang="en-GB" dirty="0"/>
        </a:p>
      </dgm:t>
    </dgm:pt>
    <dgm:pt modelId="{20665CF1-1A7B-4F12-9A0B-4528FFE015D6}">
      <dgm:prSet phldrT="[Text]" custT="1"/>
      <dgm:spPr>
        <a:solidFill>
          <a:schemeClr val="bg2">
            <a:lumMod val="25000"/>
          </a:schemeClr>
        </a:solidFill>
      </dgm:spPr>
      <dgm:t>
        <a:bodyPr/>
        <a:lstStyle/>
        <a:p>
          <a:r>
            <a:rPr lang="en-GB" sz="1400" b="1" dirty="0" smtClean="0"/>
            <a:t>MEANINGFUL OPPORTUNITIES AND RELATIONSHIPS</a:t>
          </a:r>
          <a:endParaRPr lang="en-GB" sz="1400" b="1" dirty="0"/>
        </a:p>
      </dgm:t>
    </dgm:pt>
    <dgm:pt modelId="{086A53C2-BC62-45A3-8752-D0BA658C2715}" type="parTrans" cxnId="{48A1F1A9-3B63-4517-98B0-D538D7501EDF}">
      <dgm:prSet/>
      <dgm:spPr/>
      <dgm:t>
        <a:bodyPr/>
        <a:lstStyle/>
        <a:p>
          <a:endParaRPr lang="en-GB"/>
        </a:p>
      </dgm:t>
    </dgm:pt>
    <dgm:pt modelId="{90784D19-AF6D-47C6-8EC3-D3E7D7D2ED7B}" type="sibTrans" cxnId="{48A1F1A9-3B63-4517-98B0-D538D7501EDF}">
      <dgm:prSet/>
      <dgm:spPr/>
      <dgm:t>
        <a:bodyPr/>
        <a:lstStyle/>
        <a:p>
          <a:endParaRPr lang="en-GB" dirty="0"/>
        </a:p>
      </dgm:t>
    </dgm:pt>
    <dgm:pt modelId="{AA7D40EE-A58B-43A1-9D7E-BE64B1A03023}" type="pres">
      <dgm:prSet presAssocID="{C7A7C33F-11AF-4B46-9454-728CD9217E8A}" presName="cycle" presStyleCnt="0">
        <dgm:presLayoutVars>
          <dgm:dir/>
          <dgm:resizeHandles val="exact"/>
        </dgm:presLayoutVars>
      </dgm:prSet>
      <dgm:spPr/>
      <dgm:t>
        <a:bodyPr/>
        <a:lstStyle/>
        <a:p>
          <a:endParaRPr lang="en-GB"/>
        </a:p>
      </dgm:t>
    </dgm:pt>
    <dgm:pt modelId="{07089EC6-FA98-45DB-8474-787B39165B88}" type="pres">
      <dgm:prSet presAssocID="{2151B62D-4D9D-464A-AF2C-F9C4085E4CC9}" presName="node" presStyleLbl="node1" presStyleIdx="0" presStyleCnt="6" custScaleX="142278" custScaleY="113629">
        <dgm:presLayoutVars>
          <dgm:bulletEnabled val="1"/>
        </dgm:presLayoutVars>
      </dgm:prSet>
      <dgm:spPr/>
      <dgm:t>
        <a:bodyPr/>
        <a:lstStyle/>
        <a:p>
          <a:endParaRPr lang="en-GB"/>
        </a:p>
      </dgm:t>
    </dgm:pt>
    <dgm:pt modelId="{4F692654-3088-4C04-A8D8-8B56A06B5737}" type="pres">
      <dgm:prSet presAssocID="{2151B62D-4D9D-464A-AF2C-F9C4085E4CC9}" presName="spNode" presStyleCnt="0"/>
      <dgm:spPr/>
      <dgm:t>
        <a:bodyPr/>
        <a:lstStyle/>
        <a:p>
          <a:endParaRPr lang="en-GB"/>
        </a:p>
      </dgm:t>
    </dgm:pt>
    <dgm:pt modelId="{E4920D10-DF01-482E-88F7-E13C1C56D9BD}" type="pres">
      <dgm:prSet presAssocID="{FF8DB8A8-7448-4802-A4B6-939F4B73630E}" presName="sibTrans" presStyleLbl="sibTrans1D1" presStyleIdx="0" presStyleCnt="6"/>
      <dgm:spPr/>
      <dgm:t>
        <a:bodyPr/>
        <a:lstStyle/>
        <a:p>
          <a:endParaRPr lang="en-GB"/>
        </a:p>
      </dgm:t>
    </dgm:pt>
    <dgm:pt modelId="{021F5D5D-7DA9-49B9-892C-2C838142436E}" type="pres">
      <dgm:prSet presAssocID="{F8DA35DD-BD8E-44EB-B2F1-29F0AACEEC1C}" presName="node" presStyleLbl="node1" presStyleIdx="1" presStyleCnt="6" custScaleX="142278" custScaleY="113629" custRadScaleRad="99011" custRadScaleInc="-3034">
        <dgm:presLayoutVars>
          <dgm:bulletEnabled val="1"/>
        </dgm:presLayoutVars>
      </dgm:prSet>
      <dgm:spPr/>
      <dgm:t>
        <a:bodyPr/>
        <a:lstStyle/>
        <a:p>
          <a:endParaRPr lang="en-GB"/>
        </a:p>
      </dgm:t>
    </dgm:pt>
    <dgm:pt modelId="{1CA26729-5069-41B9-BAFC-DA7321529E08}" type="pres">
      <dgm:prSet presAssocID="{F8DA35DD-BD8E-44EB-B2F1-29F0AACEEC1C}" presName="spNode" presStyleCnt="0"/>
      <dgm:spPr/>
      <dgm:t>
        <a:bodyPr/>
        <a:lstStyle/>
        <a:p>
          <a:endParaRPr lang="en-GB"/>
        </a:p>
      </dgm:t>
    </dgm:pt>
    <dgm:pt modelId="{579F7B78-552B-49C4-9E7B-277B90C6EED7}" type="pres">
      <dgm:prSet presAssocID="{7B34DAD4-D016-4831-BAF7-0316BE8A0A39}" presName="sibTrans" presStyleLbl="sibTrans1D1" presStyleIdx="1" presStyleCnt="6"/>
      <dgm:spPr/>
      <dgm:t>
        <a:bodyPr/>
        <a:lstStyle/>
        <a:p>
          <a:endParaRPr lang="en-GB"/>
        </a:p>
      </dgm:t>
    </dgm:pt>
    <dgm:pt modelId="{BC2C3DEA-392A-42B5-AB3A-480A6DA15ECC}" type="pres">
      <dgm:prSet presAssocID="{4A8292E2-1FA8-4747-A8F7-9F6EE0BC8C42}" presName="node" presStyleLbl="node1" presStyleIdx="2" presStyleCnt="6" custScaleX="142278" custScaleY="113629">
        <dgm:presLayoutVars>
          <dgm:bulletEnabled val="1"/>
        </dgm:presLayoutVars>
      </dgm:prSet>
      <dgm:spPr/>
      <dgm:t>
        <a:bodyPr/>
        <a:lstStyle/>
        <a:p>
          <a:endParaRPr lang="en-GB"/>
        </a:p>
      </dgm:t>
    </dgm:pt>
    <dgm:pt modelId="{8463295F-F792-43F9-B1EA-7BE7F642ECB3}" type="pres">
      <dgm:prSet presAssocID="{4A8292E2-1FA8-4747-A8F7-9F6EE0BC8C42}" presName="spNode" presStyleCnt="0"/>
      <dgm:spPr/>
      <dgm:t>
        <a:bodyPr/>
        <a:lstStyle/>
        <a:p>
          <a:endParaRPr lang="en-GB"/>
        </a:p>
      </dgm:t>
    </dgm:pt>
    <dgm:pt modelId="{786553CC-D692-43E8-A2BD-E114893F0F1C}" type="pres">
      <dgm:prSet presAssocID="{943DE422-616A-45E5-BE67-DE34DF9E48FA}" presName="sibTrans" presStyleLbl="sibTrans1D1" presStyleIdx="2" presStyleCnt="6"/>
      <dgm:spPr/>
      <dgm:t>
        <a:bodyPr/>
        <a:lstStyle/>
        <a:p>
          <a:endParaRPr lang="en-GB"/>
        </a:p>
      </dgm:t>
    </dgm:pt>
    <dgm:pt modelId="{01CA678D-5C02-4972-9113-BCC21618795B}" type="pres">
      <dgm:prSet presAssocID="{A4AC13EB-6C67-4563-8505-BE2B55D28D93}" presName="node" presStyleLbl="node1" presStyleIdx="3" presStyleCnt="6" custScaleX="142278" custScaleY="113629">
        <dgm:presLayoutVars>
          <dgm:bulletEnabled val="1"/>
        </dgm:presLayoutVars>
      </dgm:prSet>
      <dgm:spPr/>
      <dgm:t>
        <a:bodyPr/>
        <a:lstStyle/>
        <a:p>
          <a:endParaRPr lang="en-GB"/>
        </a:p>
      </dgm:t>
    </dgm:pt>
    <dgm:pt modelId="{CF4D8135-51C4-4924-89ED-F13E8F8E12F8}" type="pres">
      <dgm:prSet presAssocID="{A4AC13EB-6C67-4563-8505-BE2B55D28D93}" presName="spNode" presStyleCnt="0"/>
      <dgm:spPr/>
      <dgm:t>
        <a:bodyPr/>
        <a:lstStyle/>
        <a:p>
          <a:endParaRPr lang="en-GB"/>
        </a:p>
      </dgm:t>
    </dgm:pt>
    <dgm:pt modelId="{05750AB7-0626-468F-91B6-BD4913C4FE47}" type="pres">
      <dgm:prSet presAssocID="{E7189BB8-EE35-4565-B5DA-82791F06C731}" presName="sibTrans" presStyleLbl="sibTrans1D1" presStyleIdx="3" presStyleCnt="6"/>
      <dgm:spPr/>
      <dgm:t>
        <a:bodyPr/>
        <a:lstStyle/>
        <a:p>
          <a:endParaRPr lang="en-GB"/>
        </a:p>
      </dgm:t>
    </dgm:pt>
    <dgm:pt modelId="{00680E8F-55E7-47A0-A377-0A96B90E6B7E}" type="pres">
      <dgm:prSet presAssocID="{20665CF1-1A7B-4F12-9A0B-4528FFE015D6}" presName="node" presStyleLbl="node1" presStyleIdx="4" presStyleCnt="6" custScaleX="142278" custScaleY="113629">
        <dgm:presLayoutVars>
          <dgm:bulletEnabled val="1"/>
        </dgm:presLayoutVars>
      </dgm:prSet>
      <dgm:spPr/>
      <dgm:t>
        <a:bodyPr/>
        <a:lstStyle/>
        <a:p>
          <a:endParaRPr lang="en-GB"/>
        </a:p>
      </dgm:t>
    </dgm:pt>
    <dgm:pt modelId="{BE79FD72-9E2E-4726-9883-FD1C874EA116}" type="pres">
      <dgm:prSet presAssocID="{20665CF1-1A7B-4F12-9A0B-4528FFE015D6}" presName="spNode" presStyleCnt="0"/>
      <dgm:spPr/>
    </dgm:pt>
    <dgm:pt modelId="{7264F1BC-BE95-484B-BC80-9FA019A66AB9}" type="pres">
      <dgm:prSet presAssocID="{90784D19-AF6D-47C6-8EC3-D3E7D7D2ED7B}" presName="sibTrans" presStyleLbl="sibTrans1D1" presStyleIdx="4" presStyleCnt="6"/>
      <dgm:spPr/>
      <dgm:t>
        <a:bodyPr/>
        <a:lstStyle/>
        <a:p>
          <a:endParaRPr lang="en-GB"/>
        </a:p>
      </dgm:t>
    </dgm:pt>
    <dgm:pt modelId="{F7CB1F01-086C-4F13-9F3A-A5FFEE07CC27}" type="pres">
      <dgm:prSet presAssocID="{53922F79-0C64-483E-97CF-6D501BD38061}" presName="node" presStyleLbl="node1" presStyleIdx="5" presStyleCnt="6" custScaleX="142278" custScaleY="113629">
        <dgm:presLayoutVars>
          <dgm:bulletEnabled val="1"/>
        </dgm:presLayoutVars>
      </dgm:prSet>
      <dgm:spPr/>
      <dgm:t>
        <a:bodyPr/>
        <a:lstStyle/>
        <a:p>
          <a:endParaRPr lang="en-GB"/>
        </a:p>
      </dgm:t>
    </dgm:pt>
    <dgm:pt modelId="{BD8533E9-653C-4588-A74E-5D9AB611779F}" type="pres">
      <dgm:prSet presAssocID="{53922F79-0C64-483E-97CF-6D501BD38061}" presName="spNode" presStyleCnt="0"/>
      <dgm:spPr/>
      <dgm:t>
        <a:bodyPr/>
        <a:lstStyle/>
        <a:p>
          <a:endParaRPr lang="en-GB"/>
        </a:p>
      </dgm:t>
    </dgm:pt>
    <dgm:pt modelId="{E9E09385-7F47-4F1F-9CE7-A169AF4CDCBE}" type="pres">
      <dgm:prSet presAssocID="{2FCCB93E-7397-4CA6-9ADD-60CA5603C233}" presName="sibTrans" presStyleLbl="sibTrans1D1" presStyleIdx="5" presStyleCnt="6"/>
      <dgm:spPr/>
      <dgm:t>
        <a:bodyPr/>
        <a:lstStyle/>
        <a:p>
          <a:endParaRPr lang="en-GB"/>
        </a:p>
      </dgm:t>
    </dgm:pt>
  </dgm:ptLst>
  <dgm:cxnLst>
    <dgm:cxn modelId="{309C6C42-52BF-4CE4-A8DD-4570698CFDCA}" type="presOf" srcId="{C7A7C33F-11AF-4B46-9454-728CD9217E8A}" destId="{AA7D40EE-A58B-43A1-9D7E-BE64B1A03023}" srcOrd="0" destOrd="0" presId="urn:microsoft.com/office/officeart/2005/8/layout/cycle5"/>
    <dgm:cxn modelId="{34B05BF4-9B26-4DBD-BD3F-452C45F346DC}" srcId="{C7A7C33F-11AF-4B46-9454-728CD9217E8A}" destId="{4A8292E2-1FA8-4747-A8F7-9F6EE0BC8C42}" srcOrd="2" destOrd="0" parTransId="{29F3D68D-A8BE-4F7D-A117-AD924E0BCCED}" sibTransId="{943DE422-616A-45E5-BE67-DE34DF9E48FA}"/>
    <dgm:cxn modelId="{088CB14F-72A0-40FA-9144-E0102849671B}" srcId="{C7A7C33F-11AF-4B46-9454-728CD9217E8A}" destId="{F8DA35DD-BD8E-44EB-B2F1-29F0AACEEC1C}" srcOrd="1" destOrd="0" parTransId="{ADEB67FB-A2F5-4538-BEAE-2A367BEE5100}" sibTransId="{7B34DAD4-D016-4831-BAF7-0316BE8A0A39}"/>
    <dgm:cxn modelId="{FCB4DC6D-9EED-4595-A1DB-D4071531AA84}" type="presOf" srcId="{7B34DAD4-D016-4831-BAF7-0316BE8A0A39}" destId="{579F7B78-552B-49C4-9E7B-277B90C6EED7}" srcOrd="0" destOrd="0" presId="urn:microsoft.com/office/officeart/2005/8/layout/cycle5"/>
    <dgm:cxn modelId="{2B2C254D-8520-469B-84E9-4EC4223D86A4}" srcId="{C7A7C33F-11AF-4B46-9454-728CD9217E8A}" destId="{A4AC13EB-6C67-4563-8505-BE2B55D28D93}" srcOrd="3" destOrd="0" parTransId="{6694E92C-B2AF-4CCE-B62B-DB29CB5D3501}" sibTransId="{E7189BB8-EE35-4565-B5DA-82791F06C731}"/>
    <dgm:cxn modelId="{F5F1A3D6-59A5-41EB-9781-FEEC8560FA72}" type="presOf" srcId="{20665CF1-1A7B-4F12-9A0B-4528FFE015D6}" destId="{00680E8F-55E7-47A0-A377-0A96B90E6B7E}" srcOrd="0" destOrd="0" presId="urn:microsoft.com/office/officeart/2005/8/layout/cycle5"/>
    <dgm:cxn modelId="{EE9A5DC3-298D-4007-84B1-FD163E848728}" type="presOf" srcId="{F8DA35DD-BD8E-44EB-B2F1-29F0AACEEC1C}" destId="{021F5D5D-7DA9-49B9-892C-2C838142436E}" srcOrd="0" destOrd="0" presId="urn:microsoft.com/office/officeart/2005/8/layout/cycle5"/>
    <dgm:cxn modelId="{48A1F1A9-3B63-4517-98B0-D538D7501EDF}" srcId="{C7A7C33F-11AF-4B46-9454-728CD9217E8A}" destId="{20665CF1-1A7B-4F12-9A0B-4528FFE015D6}" srcOrd="4" destOrd="0" parTransId="{086A53C2-BC62-45A3-8752-D0BA658C2715}" sibTransId="{90784D19-AF6D-47C6-8EC3-D3E7D7D2ED7B}"/>
    <dgm:cxn modelId="{85BE642C-C893-4BF5-9B7C-ADC3C6A06C98}" type="presOf" srcId="{53922F79-0C64-483E-97CF-6D501BD38061}" destId="{F7CB1F01-086C-4F13-9F3A-A5FFEE07CC27}" srcOrd="0" destOrd="0" presId="urn:microsoft.com/office/officeart/2005/8/layout/cycle5"/>
    <dgm:cxn modelId="{AA5EDE9C-62EC-49D5-8103-89EC294ABC84}" type="presOf" srcId="{A4AC13EB-6C67-4563-8505-BE2B55D28D93}" destId="{01CA678D-5C02-4972-9113-BCC21618795B}" srcOrd="0" destOrd="0" presId="urn:microsoft.com/office/officeart/2005/8/layout/cycle5"/>
    <dgm:cxn modelId="{736788C6-78BF-4466-9D98-58855E040999}" srcId="{C7A7C33F-11AF-4B46-9454-728CD9217E8A}" destId="{2151B62D-4D9D-464A-AF2C-F9C4085E4CC9}" srcOrd="0" destOrd="0" parTransId="{A1A68C7B-A8F4-4C1C-8DC3-8ECEB1F2BAC9}" sibTransId="{FF8DB8A8-7448-4802-A4B6-939F4B73630E}"/>
    <dgm:cxn modelId="{C4BDB2F2-012B-4EF0-AAF8-25512002B225}" type="presOf" srcId="{2151B62D-4D9D-464A-AF2C-F9C4085E4CC9}" destId="{07089EC6-FA98-45DB-8474-787B39165B88}" srcOrd="0" destOrd="0" presId="urn:microsoft.com/office/officeart/2005/8/layout/cycle5"/>
    <dgm:cxn modelId="{BFCB089A-8BD2-40BC-99C8-2D15ACFC6CDB}" type="presOf" srcId="{943DE422-616A-45E5-BE67-DE34DF9E48FA}" destId="{786553CC-D692-43E8-A2BD-E114893F0F1C}" srcOrd="0" destOrd="0" presId="urn:microsoft.com/office/officeart/2005/8/layout/cycle5"/>
    <dgm:cxn modelId="{9A4E1703-1462-4BEF-BA6C-876077A20587}" srcId="{C7A7C33F-11AF-4B46-9454-728CD9217E8A}" destId="{53922F79-0C64-483E-97CF-6D501BD38061}" srcOrd="5" destOrd="0" parTransId="{92F3A9CC-1EA3-40D8-B63D-BD25BA000B16}" sibTransId="{2FCCB93E-7397-4CA6-9ADD-60CA5603C233}"/>
    <dgm:cxn modelId="{95363477-EBDF-4B88-8756-8BE04D1C643D}" type="presOf" srcId="{2FCCB93E-7397-4CA6-9ADD-60CA5603C233}" destId="{E9E09385-7F47-4F1F-9CE7-A169AF4CDCBE}" srcOrd="0" destOrd="0" presId="urn:microsoft.com/office/officeart/2005/8/layout/cycle5"/>
    <dgm:cxn modelId="{C61BB568-7A74-48DC-BA39-DF7F03B4338D}" type="presOf" srcId="{4A8292E2-1FA8-4747-A8F7-9F6EE0BC8C42}" destId="{BC2C3DEA-392A-42B5-AB3A-480A6DA15ECC}" srcOrd="0" destOrd="0" presId="urn:microsoft.com/office/officeart/2005/8/layout/cycle5"/>
    <dgm:cxn modelId="{B9A53C45-7F91-4FEB-9AEB-A8579B367C83}" type="presOf" srcId="{FF8DB8A8-7448-4802-A4B6-939F4B73630E}" destId="{E4920D10-DF01-482E-88F7-E13C1C56D9BD}" srcOrd="0" destOrd="0" presId="urn:microsoft.com/office/officeart/2005/8/layout/cycle5"/>
    <dgm:cxn modelId="{8A3E25E9-8CD7-461D-8197-629F07D01597}" type="presOf" srcId="{90784D19-AF6D-47C6-8EC3-D3E7D7D2ED7B}" destId="{7264F1BC-BE95-484B-BC80-9FA019A66AB9}" srcOrd="0" destOrd="0" presId="urn:microsoft.com/office/officeart/2005/8/layout/cycle5"/>
    <dgm:cxn modelId="{D9DBD750-60F2-4DDF-8EF5-1FE0E0CE93EE}" type="presOf" srcId="{E7189BB8-EE35-4565-B5DA-82791F06C731}" destId="{05750AB7-0626-468F-91B6-BD4913C4FE47}" srcOrd="0" destOrd="0" presId="urn:microsoft.com/office/officeart/2005/8/layout/cycle5"/>
    <dgm:cxn modelId="{3D03916A-5C5E-4ABF-856C-493E96B01737}" type="presParOf" srcId="{AA7D40EE-A58B-43A1-9D7E-BE64B1A03023}" destId="{07089EC6-FA98-45DB-8474-787B39165B88}" srcOrd="0" destOrd="0" presId="urn:microsoft.com/office/officeart/2005/8/layout/cycle5"/>
    <dgm:cxn modelId="{D9000F5B-88D0-43CB-9649-7F3866143CA9}" type="presParOf" srcId="{AA7D40EE-A58B-43A1-9D7E-BE64B1A03023}" destId="{4F692654-3088-4C04-A8D8-8B56A06B5737}" srcOrd="1" destOrd="0" presId="urn:microsoft.com/office/officeart/2005/8/layout/cycle5"/>
    <dgm:cxn modelId="{203135A9-B69E-49DB-8B9F-82C49E8BE008}" type="presParOf" srcId="{AA7D40EE-A58B-43A1-9D7E-BE64B1A03023}" destId="{E4920D10-DF01-482E-88F7-E13C1C56D9BD}" srcOrd="2" destOrd="0" presId="urn:microsoft.com/office/officeart/2005/8/layout/cycle5"/>
    <dgm:cxn modelId="{A5DEF087-FEF1-4B0A-9B43-327CC8828ADE}" type="presParOf" srcId="{AA7D40EE-A58B-43A1-9D7E-BE64B1A03023}" destId="{021F5D5D-7DA9-49B9-892C-2C838142436E}" srcOrd="3" destOrd="0" presId="urn:microsoft.com/office/officeart/2005/8/layout/cycle5"/>
    <dgm:cxn modelId="{F19557C3-8584-4024-B393-B5A02A31D277}" type="presParOf" srcId="{AA7D40EE-A58B-43A1-9D7E-BE64B1A03023}" destId="{1CA26729-5069-41B9-BAFC-DA7321529E08}" srcOrd="4" destOrd="0" presId="urn:microsoft.com/office/officeart/2005/8/layout/cycle5"/>
    <dgm:cxn modelId="{58ED8917-568F-4D8B-B5C8-D7DAE846FDAC}" type="presParOf" srcId="{AA7D40EE-A58B-43A1-9D7E-BE64B1A03023}" destId="{579F7B78-552B-49C4-9E7B-277B90C6EED7}" srcOrd="5" destOrd="0" presId="urn:microsoft.com/office/officeart/2005/8/layout/cycle5"/>
    <dgm:cxn modelId="{995173B8-7ABD-4705-956A-7785D4F94425}" type="presParOf" srcId="{AA7D40EE-A58B-43A1-9D7E-BE64B1A03023}" destId="{BC2C3DEA-392A-42B5-AB3A-480A6DA15ECC}" srcOrd="6" destOrd="0" presId="urn:microsoft.com/office/officeart/2005/8/layout/cycle5"/>
    <dgm:cxn modelId="{1ED8E80F-5C1D-4AA9-830E-9BB79CD5F8A2}" type="presParOf" srcId="{AA7D40EE-A58B-43A1-9D7E-BE64B1A03023}" destId="{8463295F-F792-43F9-B1EA-7BE7F642ECB3}" srcOrd="7" destOrd="0" presId="urn:microsoft.com/office/officeart/2005/8/layout/cycle5"/>
    <dgm:cxn modelId="{E837E182-72ED-4A21-90FF-40EDF48C1936}" type="presParOf" srcId="{AA7D40EE-A58B-43A1-9D7E-BE64B1A03023}" destId="{786553CC-D692-43E8-A2BD-E114893F0F1C}" srcOrd="8" destOrd="0" presId="urn:microsoft.com/office/officeart/2005/8/layout/cycle5"/>
    <dgm:cxn modelId="{31C34EA6-9CEF-4873-B2C1-6F7CCC6E2F24}" type="presParOf" srcId="{AA7D40EE-A58B-43A1-9D7E-BE64B1A03023}" destId="{01CA678D-5C02-4972-9113-BCC21618795B}" srcOrd="9" destOrd="0" presId="urn:microsoft.com/office/officeart/2005/8/layout/cycle5"/>
    <dgm:cxn modelId="{B28484BD-6128-4D01-84F9-3F60B20BB4EA}" type="presParOf" srcId="{AA7D40EE-A58B-43A1-9D7E-BE64B1A03023}" destId="{CF4D8135-51C4-4924-89ED-F13E8F8E12F8}" srcOrd="10" destOrd="0" presId="urn:microsoft.com/office/officeart/2005/8/layout/cycle5"/>
    <dgm:cxn modelId="{F5E83067-F1ED-4239-B6C2-5CEE231EAB51}" type="presParOf" srcId="{AA7D40EE-A58B-43A1-9D7E-BE64B1A03023}" destId="{05750AB7-0626-468F-91B6-BD4913C4FE47}" srcOrd="11" destOrd="0" presId="urn:microsoft.com/office/officeart/2005/8/layout/cycle5"/>
    <dgm:cxn modelId="{95E2F4BD-F169-4FF8-A6C5-E1DF070BEC65}" type="presParOf" srcId="{AA7D40EE-A58B-43A1-9D7E-BE64B1A03023}" destId="{00680E8F-55E7-47A0-A377-0A96B90E6B7E}" srcOrd="12" destOrd="0" presId="urn:microsoft.com/office/officeart/2005/8/layout/cycle5"/>
    <dgm:cxn modelId="{FB433565-9CA1-4007-B3FA-BA6C6DA79481}" type="presParOf" srcId="{AA7D40EE-A58B-43A1-9D7E-BE64B1A03023}" destId="{BE79FD72-9E2E-4726-9883-FD1C874EA116}" srcOrd="13" destOrd="0" presId="urn:microsoft.com/office/officeart/2005/8/layout/cycle5"/>
    <dgm:cxn modelId="{35F7E5D2-CDE8-45FD-8735-EBAF31BA69BF}" type="presParOf" srcId="{AA7D40EE-A58B-43A1-9D7E-BE64B1A03023}" destId="{7264F1BC-BE95-484B-BC80-9FA019A66AB9}" srcOrd="14" destOrd="0" presId="urn:microsoft.com/office/officeart/2005/8/layout/cycle5"/>
    <dgm:cxn modelId="{4861BE1E-9F0C-4FA5-8CCA-4517E83D37D3}" type="presParOf" srcId="{AA7D40EE-A58B-43A1-9D7E-BE64B1A03023}" destId="{F7CB1F01-086C-4F13-9F3A-A5FFEE07CC27}" srcOrd="15" destOrd="0" presId="urn:microsoft.com/office/officeart/2005/8/layout/cycle5"/>
    <dgm:cxn modelId="{85A9AAB8-573E-4027-86D3-D05F7F7A584A}" type="presParOf" srcId="{AA7D40EE-A58B-43A1-9D7E-BE64B1A03023}" destId="{BD8533E9-653C-4588-A74E-5D9AB611779F}" srcOrd="16" destOrd="0" presId="urn:microsoft.com/office/officeart/2005/8/layout/cycle5"/>
    <dgm:cxn modelId="{41A10BC1-74F9-4467-80FB-29A504C47509}" type="presParOf" srcId="{AA7D40EE-A58B-43A1-9D7E-BE64B1A03023}" destId="{E9E09385-7F47-4F1F-9CE7-A169AF4CDCBE}" srcOrd="17"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021C3D-DA9C-46DB-98DE-697FF2256912}"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GB"/>
        </a:p>
      </dgm:t>
    </dgm:pt>
    <dgm:pt modelId="{85BC5BDA-ED49-445D-98AF-C0B9AC25437E}">
      <dgm:prSet phldrT="[Text]"/>
      <dgm:spPr/>
      <dgm:t>
        <a:bodyPr/>
        <a:lstStyle/>
        <a:p>
          <a:r>
            <a:rPr lang="en-GB" b="1" dirty="0" smtClean="0"/>
            <a:t>Plan about:</a:t>
          </a:r>
          <a:endParaRPr lang="en-GB" b="1" dirty="0"/>
        </a:p>
      </dgm:t>
    </dgm:pt>
    <dgm:pt modelId="{602A63B1-1977-480F-B91C-08F999A50638}" type="parTrans" cxnId="{414D975F-1F8B-4132-8574-59E237BF3A64}">
      <dgm:prSet/>
      <dgm:spPr/>
      <dgm:t>
        <a:bodyPr/>
        <a:lstStyle/>
        <a:p>
          <a:endParaRPr lang="en-GB"/>
        </a:p>
      </dgm:t>
    </dgm:pt>
    <dgm:pt modelId="{509BB03D-7580-48B8-A687-4F81E27C378E}" type="sibTrans" cxnId="{414D975F-1F8B-4132-8574-59E237BF3A64}">
      <dgm:prSet/>
      <dgm:spPr/>
      <dgm:t>
        <a:bodyPr/>
        <a:lstStyle/>
        <a:p>
          <a:endParaRPr lang="en-GB"/>
        </a:p>
      </dgm:t>
    </dgm:pt>
    <dgm:pt modelId="{6228D966-7CAC-49C4-94BE-EFCEF98BFB27}">
      <dgm:prSet phldrT="[Text]" custT="1"/>
      <dgm:spPr>
        <a:solidFill>
          <a:schemeClr val="bg2"/>
        </a:solidFill>
        <a:ln>
          <a:solidFill>
            <a:schemeClr val="accent1">
              <a:lumMod val="75000"/>
            </a:schemeClr>
          </a:solidFill>
        </a:ln>
      </dgm:spPr>
      <dgm:t>
        <a:bodyPr/>
        <a:lstStyle/>
        <a:p>
          <a:r>
            <a:rPr lang="en-GB" sz="1800" b="1" dirty="0" smtClean="0">
              <a:solidFill>
                <a:schemeClr val="accent1">
                  <a:lumMod val="50000"/>
                </a:schemeClr>
              </a:solidFill>
            </a:rPr>
            <a:t>Individuals’ strength</a:t>
          </a:r>
          <a:endParaRPr lang="en-GB" sz="1800" b="1" dirty="0">
            <a:solidFill>
              <a:schemeClr val="accent1">
                <a:lumMod val="50000"/>
              </a:schemeClr>
            </a:solidFill>
          </a:endParaRPr>
        </a:p>
      </dgm:t>
    </dgm:pt>
    <dgm:pt modelId="{679F9864-0940-4862-85C5-BEEB020620C7}" type="parTrans" cxnId="{43D14F41-A0E8-4242-A317-8098EBBDFEE4}">
      <dgm:prSet/>
      <dgm:spPr/>
      <dgm:t>
        <a:bodyPr/>
        <a:lstStyle/>
        <a:p>
          <a:endParaRPr lang="en-GB" dirty="0"/>
        </a:p>
      </dgm:t>
    </dgm:pt>
    <dgm:pt modelId="{3656DECC-28F6-4B02-B781-D2835BA448F5}" type="sibTrans" cxnId="{43D14F41-A0E8-4242-A317-8098EBBDFEE4}">
      <dgm:prSet/>
      <dgm:spPr/>
      <dgm:t>
        <a:bodyPr/>
        <a:lstStyle/>
        <a:p>
          <a:endParaRPr lang="en-GB"/>
        </a:p>
      </dgm:t>
    </dgm:pt>
    <dgm:pt modelId="{9F3AD34A-B846-42F5-9030-E94AA92603C2}">
      <dgm:prSet phldrT="[Text]" custT="1"/>
      <dgm:spPr>
        <a:solidFill>
          <a:schemeClr val="bg2"/>
        </a:solidFill>
        <a:ln>
          <a:solidFill>
            <a:schemeClr val="accent1">
              <a:lumMod val="75000"/>
            </a:schemeClr>
          </a:solidFill>
        </a:ln>
      </dgm:spPr>
      <dgm:t>
        <a:bodyPr/>
        <a:lstStyle/>
        <a:p>
          <a:r>
            <a:rPr lang="en-GB" sz="1800" b="1" dirty="0" smtClean="0">
              <a:solidFill>
                <a:schemeClr val="accent1">
                  <a:lumMod val="50000"/>
                </a:schemeClr>
              </a:solidFill>
            </a:rPr>
            <a:t>Possible direction and aspirations</a:t>
          </a:r>
          <a:endParaRPr lang="en-GB" sz="1800" b="1" dirty="0">
            <a:solidFill>
              <a:schemeClr val="accent1">
                <a:lumMod val="50000"/>
              </a:schemeClr>
            </a:solidFill>
          </a:endParaRPr>
        </a:p>
      </dgm:t>
    </dgm:pt>
    <dgm:pt modelId="{7F75F96F-222B-4CF8-B287-50F37321596B}" type="parTrans" cxnId="{ACBF9309-F0DE-45B3-B083-AF4EA6EB55B5}">
      <dgm:prSet/>
      <dgm:spPr/>
      <dgm:t>
        <a:bodyPr/>
        <a:lstStyle/>
        <a:p>
          <a:endParaRPr lang="en-GB" dirty="0"/>
        </a:p>
      </dgm:t>
    </dgm:pt>
    <dgm:pt modelId="{77AEDFD9-8990-4BC1-9F0F-D4233BCF3DDB}" type="sibTrans" cxnId="{ACBF9309-F0DE-45B3-B083-AF4EA6EB55B5}">
      <dgm:prSet/>
      <dgm:spPr/>
      <dgm:t>
        <a:bodyPr/>
        <a:lstStyle/>
        <a:p>
          <a:endParaRPr lang="en-GB"/>
        </a:p>
      </dgm:t>
    </dgm:pt>
    <dgm:pt modelId="{F71BEF4C-D774-48A2-A155-D14591BF8FEE}">
      <dgm:prSet phldrT="[Text]" custT="1"/>
      <dgm:spPr>
        <a:solidFill>
          <a:schemeClr val="bg2"/>
        </a:solidFill>
        <a:ln>
          <a:solidFill>
            <a:schemeClr val="accent1">
              <a:lumMod val="75000"/>
            </a:schemeClr>
          </a:solidFill>
        </a:ln>
      </dgm:spPr>
      <dgm:t>
        <a:bodyPr/>
        <a:lstStyle/>
        <a:p>
          <a:r>
            <a:rPr lang="en-GB" sz="1800" b="1" dirty="0" smtClean="0">
              <a:solidFill>
                <a:schemeClr val="accent1">
                  <a:lumMod val="50000"/>
                </a:schemeClr>
              </a:solidFill>
            </a:rPr>
            <a:t>Set realistic goals and achieve progress</a:t>
          </a:r>
          <a:endParaRPr lang="en-GB" sz="1800" b="1" dirty="0">
            <a:solidFill>
              <a:schemeClr val="accent1">
                <a:lumMod val="50000"/>
              </a:schemeClr>
            </a:solidFill>
          </a:endParaRPr>
        </a:p>
      </dgm:t>
    </dgm:pt>
    <dgm:pt modelId="{7E2994D0-DEBE-4BEC-884F-F3878F7A4C94}" type="parTrans" cxnId="{F7C3F6E6-B273-4190-AF9A-BF2A271FEAFC}">
      <dgm:prSet/>
      <dgm:spPr/>
      <dgm:t>
        <a:bodyPr/>
        <a:lstStyle/>
        <a:p>
          <a:endParaRPr lang="en-GB" dirty="0"/>
        </a:p>
      </dgm:t>
    </dgm:pt>
    <dgm:pt modelId="{D62F2D63-19B5-4FFA-B988-C894DBAB78FD}" type="sibTrans" cxnId="{F7C3F6E6-B273-4190-AF9A-BF2A271FEAFC}">
      <dgm:prSet/>
      <dgm:spPr/>
      <dgm:t>
        <a:bodyPr/>
        <a:lstStyle/>
        <a:p>
          <a:endParaRPr lang="en-GB"/>
        </a:p>
      </dgm:t>
    </dgm:pt>
    <dgm:pt modelId="{A1166AEF-FC77-4B1B-8AB6-C7B5FD6FECA3}" type="pres">
      <dgm:prSet presAssocID="{D7021C3D-DA9C-46DB-98DE-697FF2256912}" presName="cycle" presStyleCnt="0">
        <dgm:presLayoutVars>
          <dgm:chMax val="1"/>
          <dgm:dir/>
          <dgm:animLvl val="ctr"/>
          <dgm:resizeHandles val="exact"/>
        </dgm:presLayoutVars>
      </dgm:prSet>
      <dgm:spPr/>
      <dgm:t>
        <a:bodyPr/>
        <a:lstStyle/>
        <a:p>
          <a:endParaRPr lang="en-GB"/>
        </a:p>
      </dgm:t>
    </dgm:pt>
    <dgm:pt modelId="{D776532F-8D1C-454E-A68C-4D7AF78FBC40}" type="pres">
      <dgm:prSet presAssocID="{85BC5BDA-ED49-445D-98AF-C0B9AC25437E}" presName="centerShape" presStyleLbl="node0" presStyleIdx="0" presStyleCnt="1" custScaleX="121781" custScaleY="126194" custLinFactNeighborX="20928" custLinFactNeighborY="-48790"/>
      <dgm:spPr/>
      <dgm:t>
        <a:bodyPr/>
        <a:lstStyle/>
        <a:p>
          <a:endParaRPr lang="en-GB"/>
        </a:p>
      </dgm:t>
    </dgm:pt>
    <dgm:pt modelId="{123D8F1B-8017-4359-90FB-C0917BC9E592}" type="pres">
      <dgm:prSet presAssocID="{679F9864-0940-4862-85C5-BEEB020620C7}" presName="parTrans" presStyleLbl="bgSibTrans2D1" presStyleIdx="0" presStyleCnt="3"/>
      <dgm:spPr/>
      <dgm:t>
        <a:bodyPr/>
        <a:lstStyle/>
        <a:p>
          <a:endParaRPr lang="en-GB"/>
        </a:p>
      </dgm:t>
    </dgm:pt>
    <dgm:pt modelId="{D7723B57-377B-4BF1-9106-7DBAD775E5F7}" type="pres">
      <dgm:prSet presAssocID="{6228D966-7CAC-49C4-94BE-EFCEF98BFB27}" presName="node" presStyleLbl="node1" presStyleIdx="0" presStyleCnt="3" custScaleX="377166" custScaleY="75540" custRadScaleRad="79265" custRadScaleInc="-264794">
        <dgm:presLayoutVars>
          <dgm:bulletEnabled val="1"/>
        </dgm:presLayoutVars>
      </dgm:prSet>
      <dgm:spPr/>
      <dgm:t>
        <a:bodyPr/>
        <a:lstStyle/>
        <a:p>
          <a:endParaRPr lang="en-GB"/>
        </a:p>
      </dgm:t>
    </dgm:pt>
    <dgm:pt modelId="{7D7B7252-0AFE-4A58-93C0-290A6FF9CE67}" type="pres">
      <dgm:prSet presAssocID="{7F75F96F-222B-4CF8-B287-50F37321596B}" presName="parTrans" presStyleLbl="bgSibTrans2D1" presStyleIdx="1" presStyleCnt="3"/>
      <dgm:spPr/>
      <dgm:t>
        <a:bodyPr/>
        <a:lstStyle/>
        <a:p>
          <a:endParaRPr lang="en-GB"/>
        </a:p>
      </dgm:t>
    </dgm:pt>
    <dgm:pt modelId="{46B6440A-DCEC-4F7F-A3AE-475C362BA863}" type="pres">
      <dgm:prSet presAssocID="{9F3AD34A-B846-42F5-9030-E94AA92603C2}" presName="node" presStyleLbl="node1" presStyleIdx="1" presStyleCnt="3" custScaleX="355113" custScaleY="103721" custRadScaleRad="195049" custRadScaleInc="-113651">
        <dgm:presLayoutVars>
          <dgm:bulletEnabled val="1"/>
        </dgm:presLayoutVars>
      </dgm:prSet>
      <dgm:spPr/>
      <dgm:t>
        <a:bodyPr/>
        <a:lstStyle/>
        <a:p>
          <a:endParaRPr lang="en-GB"/>
        </a:p>
      </dgm:t>
    </dgm:pt>
    <dgm:pt modelId="{8E752EAF-E978-4767-AB57-1B8DCC5EB3C5}" type="pres">
      <dgm:prSet presAssocID="{7E2994D0-DEBE-4BEC-884F-F3878F7A4C94}" presName="parTrans" presStyleLbl="bgSibTrans2D1" presStyleIdx="2" presStyleCnt="3"/>
      <dgm:spPr/>
      <dgm:t>
        <a:bodyPr/>
        <a:lstStyle/>
        <a:p>
          <a:endParaRPr lang="en-GB"/>
        </a:p>
      </dgm:t>
    </dgm:pt>
    <dgm:pt modelId="{C42C3EB5-F116-48EF-807C-99AD10490322}" type="pres">
      <dgm:prSet presAssocID="{F71BEF4C-D774-48A2-A155-D14591BF8FEE}" presName="node" presStyleLbl="node1" presStyleIdx="2" presStyleCnt="3" custScaleX="414205" custScaleY="92207" custRadScaleRad="315549" custRadScaleInc="36690">
        <dgm:presLayoutVars>
          <dgm:bulletEnabled val="1"/>
        </dgm:presLayoutVars>
      </dgm:prSet>
      <dgm:spPr/>
      <dgm:t>
        <a:bodyPr/>
        <a:lstStyle/>
        <a:p>
          <a:endParaRPr lang="en-GB"/>
        </a:p>
      </dgm:t>
    </dgm:pt>
  </dgm:ptLst>
  <dgm:cxnLst>
    <dgm:cxn modelId="{43D14F41-A0E8-4242-A317-8098EBBDFEE4}" srcId="{85BC5BDA-ED49-445D-98AF-C0B9AC25437E}" destId="{6228D966-7CAC-49C4-94BE-EFCEF98BFB27}" srcOrd="0" destOrd="0" parTransId="{679F9864-0940-4862-85C5-BEEB020620C7}" sibTransId="{3656DECC-28F6-4B02-B781-D2835BA448F5}"/>
    <dgm:cxn modelId="{E6E4BE4D-7F9C-48DA-A615-34C69A387BAB}" type="presOf" srcId="{7E2994D0-DEBE-4BEC-884F-F3878F7A4C94}" destId="{8E752EAF-E978-4767-AB57-1B8DCC5EB3C5}" srcOrd="0" destOrd="0" presId="urn:microsoft.com/office/officeart/2005/8/layout/radial4"/>
    <dgm:cxn modelId="{2A102F80-46C5-47E0-94D9-F6323671D306}" type="presOf" srcId="{7F75F96F-222B-4CF8-B287-50F37321596B}" destId="{7D7B7252-0AFE-4A58-93C0-290A6FF9CE67}" srcOrd="0" destOrd="0" presId="urn:microsoft.com/office/officeart/2005/8/layout/radial4"/>
    <dgm:cxn modelId="{62E1E764-F7A0-4E00-887E-543FD725B53B}" type="presOf" srcId="{679F9864-0940-4862-85C5-BEEB020620C7}" destId="{123D8F1B-8017-4359-90FB-C0917BC9E592}" srcOrd="0" destOrd="0" presId="urn:microsoft.com/office/officeart/2005/8/layout/radial4"/>
    <dgm:cxn modelId="{01777576-542E-49DE-8E2D-5324CC3E66F1}" type="presOf" srcId="{85BC5BDA-ED49-445D-98AF-C0B9AC25437E}" destId="{D776532F-8D1C-454E-A68C-4D7AF78FBC40}" srcOrd="0" destOrd="0" presId="urn:microsoft.com/office/officeart/2005/8/layout/radial4"/>
    <dgm:cxn modelId="{ACBF9309-F0DE-45B3-B083-AF4EA6EB55B5}" srcId="{85BC5BDA-ED49-445D-98AF-C0B9AC25437E}" destId="{9F3AD34A-B846-42F5-9030-E94AA92603C2}" srcOrd="1" destOrd="0" parTransId="{7F75F96F-222B-4CF8-B287-50F37321596B}" sibTransId="{77AEDFD9-8990-4BC1-9F0F-D4233BCF3DDB}"/>
    <dgm:cxn modelId="{414D975F-1F8B-4132-8574-59E237BF3A64}" srcId="{D7021C3D-DA9C-46DB-98DE-697FF2256912}" destId="{85BC5BDA-ED49-445D-98AF-C0B9AC25437E}" srcOrd="0" destOrd="0" parTransId="{602A63B1-1977-480F-B91C-08F999A50638}" sibTransId="{509BB03D-7580-48B8-A687-4F81E27C378E}"/>
    <dgm:cxn modelId="{24581E1D-C4A0-4BB6-8C75-76E66B384535}" type="presOf" srcId="{9F3AD34A-B846-42F5-9030-E94AA92603C2}" destId="{46B6440A-DCEC-4F7F-A3AE-475C362BA863}" srcOrd="0" destOrd="0" presId="urn:microsoft.com/office/officeart/2005/8/layout/radial4"/>
    <dgm:cxn modelId="{1B1D2494-DFDF-4B9E-89D1-9C5279EF1267}" type="presOf" srcId="{6228D966-7CAC-49C4-94BE-EFCEF98BFB27}" destId="{D7723B57-377B-4BF1-9106-7DBAD775E5F7}" srcOrd="0" destOrd="0" presId="urn:microsoft.com/office/officeart/2005/8/layout/radial4"/>
    <dgm:cxn modelId="{3159CA5E-E70F-4A4F-AEA7-F3397D985E3C}" type="presOf" srcId="{F71BEF4C-D774-48A2-A155-D14591BF8FEE}" destId="{C42C3EB5-F116-48EF-807C-99AD10490322}" srcOrd="0" destOrd="0" presId="urn:microsoft.com/office/officeart/2005/8/layout/radial4"/>
    <dgm:cxn modelId="{F7C3F6E6-B273-4190-AF9A-BF2A271FEAFC}" srcId="{85BC5BDA-ED49-445D-98AF-C0B9AC25437E}" destId="{F71BEF4C-D774-48A2-A155-D14591BF8FEE}" srcOrd="2" destOrd="0" parTransId="{7E2994D0-DEBE-4BEC-884F-F3878F7A4C94}" sibTransId="{D62F2D63-19B5-4FFA-B988-C894DBAB78FD}"/>
    <dgm:cxn modelId="{DE3D24BC-570A-47B9-9C1F-A0A0568AD11E}" type="presOf" srcId="{D7021C3D-DA9C-46DB-98DE-697FF2256912}" destId="{A1166AEF-FC77-4B1B-8AB6-C7B5FD6FECA3}" srcOrd="0" destOrd="0" presId="urn:microsoft.com/office/officeart/2005/8/layout/radial4"/>
    <dgm:cxn modelId="{B7EDEA3B-7A1C-4711-8B6D-6B0B37DEFB9A}" type="presParOf" srcId="{A1166AEF-FC77-4B1B-8AB6-C7B5FD6FECA3}" destId="{D776532F-8D1C-454E-A68C-4D7AF78FBC40}" srcOrd="0" destOrd="0" presId="urn:microsoft.com/office/officeart/2005/8/layout/radial4"/>
    <dgm:cxn modelId="{75C899C0-48BB-4CCA-9121-A05FF4006650}" type="presParOf" srcId="{A1166AEF-FC77-4B1B-8AB6-C7B5FD6FECA3}" destId="{123D8F1B-8017-4359-90FB-C0917BC9E592}" srcOrd="1" destOrd="0" presId="urn:microsoft.com/office/officeart/2005/8/layout/radial4"/>
    <dgm:cxn modelId="{DBD0662C-C64A-4F62-8ECC-AC38ADBB9492}" type="presParOf" srcId="{A1166AEF-FC77-4B1B-8AB6-C7B5FD6FECA3}" destId="{D7723B57-377B-4BF1-9106-7DBAD775E5F7}" srcOrd="2" destOrd="0" presId="urn:microsoft.com/office/officeart/2005/8/layout/radial4"/>
    <dgm:cxn modelId="{5ED81E55-7C45-43FE-9884-0218DED51BB5}" type="presParOf" srcId="{A1166AEF-FC77-4B1B-8AB6-C7B5FD6FECA3}" destId="{7D7B7252-0AFE-4A58-93C0-290A6FF9CE67}" srcOrd="3" destOrd="0" presId="urn:microsoft.com/office/officeart/2005/8/layout/radial4"/>
    <dgm:cxn modelId="{043DDF2A-0CD0-43F0-8C5A-37DF5F0B71BA}" type="presParOf" srcId="{A1166AEF-FC77-4B1B-8AB6-C7B5FD6FECA3}" destId="{46B6440A-DCEC-4F7F-A3AE-475C362BA863}" srcOrd="4" destOrd="0" presId="urn:microsoft.com/office/officeart/2005/8/layout/radial4"/>
    <dgm:cxn modelId="{BF9E9676-97FA-46A6-802C-E8E25A1426C2}" type="presParOf" srcId="{A1166AEF-FC77-4B1B-8AB6-C7B5FD6FECA3}" destId="{8E752EAF-E978-4767-AB57-1B8DCC5EB3C5}" srcOrd="5" destOrd="0" presId="urn:microsoft.com/office/officeart/2005/8/layout/radial4"/>
    <dgm:cxn modelId="{6BA2B9BC-F49A-40DE-BC3C-3B157546E470}" type="presParOf" srcId="{A1166AEF-FC77-4B1B-8AB6-C7B5FD6FECA3}" destId="{C42C3EB5-F116-48EF-807C-99AD10490322}"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EE68D74-BB45-4A90-9466-97594F98AF4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78DD95FA-2A02-4176-9E20-2056C2049616}">
      <dgm:prSet phldrT="[Text]"/>
      <dgm:spPr/>
      <dgm:t>
        <a:bodyPr/>
        <a:lstStyle/>
        <a:p>
          <a:r>
            <a:rPr lang="en-GB" noProof="0" smtClean="0"/>
            <a:t>Mild disability</a:t>
          </a:r>
          <a:endParaRPr lang="en-GB" noProof="0"/>
        </a:p>
      </dgm:t>
    </dgm:pt>
    <dgm:pt modelId="{A9CAB805-6EF7-401B-BD41-2E435A93B5DB}" type="parTrans" cxnId="{50904603-20AF-41CE-9D5A-6E27D0083272}">
      <dgm:prSet/>
      <dgm:spPr/>
      <dgm:t>
        <a:bodyPr/>
        <a:lstStyle/>
        <a:p>
          <a:endParaRPr lang="en-GB" noProof="0"/>
        </a:p>
      </dgm:t>
    </dgm:pt>
    <dgm:pt modelId="{CABCAEC7-0B76-410E-B33A-0E0471B5552F}" type="sibTrans" cxnId="{50904603-20AF-41CE-9D5A-6E27D0083272}">
      <dgm:prSet/>
      <dgm:spPr/>
      <dgm:t>
        <a:bodyPr/>
        <a:lstStyle/>
        <a:p>
          <a:endParaRPr lang="en-GB" noProof="0"/>
        </a:p>
      </dgm:t>
    </dgm:pt>
    <dgm:pt modelId="{8117561B-8E87-403C-8169-3FED11CC9B92}">
      <dgm:prSet phldrT="[Text]" custT="1"/>
      <dgm:spPr/>
      <dgm:t>
        <a:bodyPr/>
        <a:lstStyle/>
        <a:p>
          <a:r>
            <a:rPr lang="en-GB" sz="1800" noProof="0" smtClean="0"/>
            <a:t>Activities that focus on the whole task</a:t>
          </a:r>
          <a:endParaRPr lang="en-GB" sz="1800" noProof="0"/>
        </a:p>
      </dgm:t>
    </dgm:pt>
    <dgm:pt modelId="{064043EE-CE5F-4B79-9CCE-8B6AC7B49B90}" type="parTrans" cxnId="{5FB76280-74F6-42AA-A976-EAF9ADFC0905}">
      <dgm:prSet/>
      <dgm:spPr/>
      <dgm:t>
        <a:bodyPr/>
        <a:lstStyle/>
        <a:p>
          <a:endParaRPr lang="en-GB" noProof="0"/>
        </a:p>
      </dgm:t>
    </dgm:pt>
    <dgm:pt modelId="{DB1FC195-5A07-4E5F-A2CC-B50CB17B75F5}" type="sibTrans" cxnId="{5FB76280-74F6-42AA-A976-EAF9ADFC0905}">
      <dgm:prSet/>
      <dgm:spPr/>
      <dgm:t>
        <a:bodyPr/>
        <a:lstStyle/>
        <a:p>
          <a:endParaRPr lang="en-GB" noProof="0"/>
        </a:p>
      </dgm:t>
    </dgm:pt>
    <dgm:pt modelId="{9AFEBAAE-133A-436A-847A-CB8CDCEE5E9D}">
      <dgm:prSet phldrT="[Text]"/>
      <dgm:spPr/>
      <dgm:t>
        <a:bodyPr/>
        <a:lstStyle/>
        <a:p>
          <a:r>
            <a:rPr lang="en-GB" noProof="0" smtClean="0"/>
            <a:t>Moderate disability</a:t>
          </a:r>
          <a:endParaRPr lang="en-GB" noProof="0"/>
        </a:p>
      </dgm:t>
    </dgm:pt>
    <dgm:pt modelId="{409FB05E-534A-4E4A-992A-68C1706168F2}" type="parTrans" cxnId="{60237759-9A62-4338-846E-089889589A35}">
      <dgm:prSet/>
      <dgm:spPr/>
      <dgm:t>
        <a:bodyPr/>
        <a:lstStyle/>
        <a:p>
          <a:endParaRPr lang="en-GB" noProof="0"/>
        </a:p>
      </dgm:t>
    </dgm:pt>
    <dgm:pt modelId="{EC72CE6C-8CB1-42E6-88C8-A95DE829FCEE}" type="sibTrans" cxnId="{60237759-9A62-4338-846E-089889589A35}">
      <dgm:prSet/>
      <dgm:spPr/>
      <dgm:t>
        <a:bodyPr/>
        <a:lstStyle/>
        <a:p>
          <a:endParaRPr lang="en-GB" noProof="0"/>
        </a:p>
      </dgm:t>
    </dgm:pt>
    <dgm:pt modelId="{F4DE331B-9BBB-4127-AB85-0B3088719808}">
      <dgm:prSet phldrT="[Text]" custT="1"/>
      <dgm:spPr/>
      <dgm:t>
        <a:bodyPr/>
        <a:lstStyle/>
        <a:p>
          <a:r>
            <a:rPr lang="en-GB" sz="1800" noProof="0" smtClean="0"/>
            <a:t>Activities that focus on the individual steps of the activity</a:t>
          </a:r>
          <a:endParaRPr lang="en-GB" sz="1800" noProof="0"/>
        </a:p>
      </dgm:t>
    </dgm:pt>
    <dgm:pt modelId="{94A37FAF-3C66-40F2-8791-C0630C5C6BF2}" type="parTrans" cxnId="{4C1512F6-AF8E-42E8-86D5-3C8C8EA5A02D}">
      <dgm:prSet/>
      <dgm:spPr/>
      <dgm:t>
        <a:bodyPr/>
        <a:lstStyle/>
        <a:p>
          <a:endParaRPr lang="en-GB" noProof="0"/>
        </a:p>
      </dgm:t>
    </dgm:pt>
    <dgm:pt modelId="{BD567125-009B-4DDF-A0B8-BA4AF103C399}" type="sibTrans" cxnId="{4C1512F6-AF8E-42E8-86D5-3C8C8EA5A02D}">
      <dgm:prSet/>
      <dgm:spPr/>
      <dgm:t>
        <a:bodyPr/>
        <a:lstStyle/>
        <a:p>
          <a:endParaRPr lang="en-GB" noProof="0"/>
        </a:p>
      </dgm:t>
    </dgm:pt>
    <dgm:pt modelId="{0ED23CBF-0753-4AAE-8925-18C510A24832}">
      <dgm:prSet phldrT="[Text]"/>
      <dgm:spPr/>
      <dgm:t>
        <a:bodyPr/>
        <a:lstStyle/>
        <a:p>
          <a:r>
            <a:rPr lang="en-GB" noProof="0" smtClean="0"/>
            <a:t>Severe disability</a:t>
          </a:r>
          <a:endParaRPr lang="en-GB" noProof="0"/>
        </a:p>
      </dgm:t>
    </dgm:pt>
    <dgm:pt modelId="{31277952-4F97-4FFF-98DF-0BA7E1C5E454}" type="parTrans" cxnId="{5F7A99E4-B8EE-4CCA-9008-12427CF05AD6}">
      <dgm:prSet/>
      <dgm:spPr/>
      <dgm:t>
        <a:bodyPr/>
        <a:lstStyle/>
        <a:p>
          <a:endParaRPr lang="en-GB" noProof="0"/>
        </a:p>
      </dgm:t>
    </dgm:pt>
    <dgm:pt modelId="{23DCC2D2-B995-47E4-9C2F-D06F19B7A168}" type="sibTrans" cxnId="{5F7A99E4-B8EE-4CCA-9008-12427CF05AD6}">
      <dgm:prSet/>
      <dgm:spPr/>
      <dgm:t>
        <a:bodyPr/>
        <a:lstStyle/>
        <a:p>
          <a:endParaRPr lang="en-GB" noProof="0"/>
        </a:p>
      </dgm:t>
    </dgm:pt>
    <dgm:pt modelId="{6FDC84A4-8DF1-469D-BCC9-7509064C5F15}">
      <dgm:prSet phldrT="[Text]" custT="1"/>
      <dgm:spPr/>
      <dgm:t>
        <a:bodyPr/>
        <a:lstStyle/>
        <a:p>
          <a:r>
            <a:rPr lang="en-GB" sz="1800" noProof="0" smtClean="0"/>
            <a:t>Activities that focus on the sensory part of the activity</a:t>
          </a:r>
          <a:endParaRPr lang="en-GB" sz="1800" noProof="0"/>
        </a:p>
      </dgm:t>
    </dgm:pt>
    <dgm:pt modelId="{1A7C60B0-10A6-4B1E-BF71-8299926E5617}" type="parTrans" cxnId="{DE450A36-F563-4BD9-AE80-9E95B1C6A18D}">
      <dgm:prSet/>
      <dgm:spPr/>
      <dgm:t>
        <a:bodyPr/>
        <a:lstStyle/>
        <a:p>
          <a:endParaRPr lang="en-GB" noProof="0"/>
        </a:p>
      </dgm:t>
    </dgm:pt>
    <dgm:pt modelId="{2A76754A-5D9D-4283-B593-137A71C24926}" type="sibTrans" cxnId="{DE450A36-F563-4BD9-AE80-9E95B1C6A18D}">
      <dgm:prSet/>
      <dgm:spPr/>
      <dgm:t>
        <a:bodyPr/>
        <a:lstStyle/>
        <a:p>
          <a:endParaRPr lang="en-GB" noProof="0"/>
        </a:p>
      </dgm:t>
    </dgm:pt>
    <dgm:pt modelId="{4A25D8F1-509A-4073-9504-EE96F4ABE303}" type="pres">
      <dgm:prSet presAssocID="{2EE68D74-BB45-4A90-9466-97594F98AF42}" presName="Name0" presStyleCnt="0">
        <dgm:presLayoutVars>
          <dgm:dir/>
          <dgm:animLvl val="lvl"/>
          <dgm:resizeHandles val="exact"/>
        </dgm:presLayoutVars>
      </dgm:prSet>
      <dgm:spPr/>
      <dgm:t>
        <a:bodyPr/>
        <a:lstStyle/>
        <a:p>
          <a:endParaRPr lang="en-GB"/>
        </a:p>
      </dgm:t>
    </dgm:pt>
    <dgm:pt modelId="{CD2C670C-3CE4-4A75-8A5B-C473A79F5C19}" type="pres">
      <dgm:prSet presAssocID="{78DD95FA-2A02-4176-9E20-2056C2049616}" presName="composite" presStyleCnt="0"/>
      <dgm:spPr/>
    </dgm:pt>
    <dgm:pt modelId="{84CD46BF-CC4E-4E38-83DE-72167551300F}" type="pres">
      <dgm:prSet presAssocID="{78DD95FA-2A02-4176-9E20-2056C2049616}" presName="parTx" presStyleLbl="alignNode1" presStyleIdx="0" presStyleCnt="3">
        <dgm:presLayoutVars>
          <dgm:chMax val="0"/>
          <dgm:chPref val="0"/>
          <dgm:bulletEnabled val="1"/>
        </dgm:presLayoutVars>
      </dgm:prSet>
      <dgm:spPr/>
      <dgm:t>
        <a:bodyPr/>
        <a:lstStyle/>
        <a:p>
          <a:endParaRPr lang="en-GB"/>
        </a:p>
      </dgm:t>
    </dgm:pt>
    <dgm:pt modelId="{EABDF409-95E2-4EB8-909D-F27E32A0602F}" type="pres">
      <dgm:prSet presAssocID="{78DD95FA-2A02-4176-9E20-2056C2049616}" presName="desTx" presStyleLbl="alignAccFollowNode1" presStyleIdx="0" presStyleCnt="3">
        <dgm:presLayoutVars>
          <dgm:bulletEnabled val="1"/>
        </dgm:presLayoutVars>
      </dgm:prSet>
      <dgm:spPr/>
      <dgm:t>
        <a:bodyPr/>
        <a:lstStyle/>
        <a:p>
          <a:endParaRPr lang="en-GB"/>
        </a:p>
      </dgm:t>
    </dgm:pt>
    <dgm:pt modelId="{341233B7-669E-40F5-9FA2-E88F76B9BE03}" type="pres">
      <dgm:prSet presAssocID="{CABCAEC7-0B76-410E-B33A-0E0471B5552F}" presName="space" presStyleCnt="0"/>
      <dgm:spPr/>
    </dgm:pt>
    <dgm:pt modelId="{A06FB59D-966D-418A-8B3C-9B6319BBAF30}" type="pres">
      <dgm:prSet presAssocID="{9AFEBAAE-133A-436A-847A-CB8CDCEE5E9D}" presName="composite" presStyleCnt="0"/>
      <dgm:spPr/>
    </dgm:pt>
    <dgm:pt modelId="{17BAD6D1-C9F8-4F01-BCF1-2C17722A8304}" type="pres">
      <dgm:prSet presAssocID="{9AFEBAAE-133A-436A-847A-CB8CDCEE5E9D}" presName="parTx" presStyleLbl="alignNode1" presStyleIdx="1" presStyleCnt="3">
        <dgm:presLayoutVars>
          <dgm:chMax val="0"/>
          <dgm:chPref val="0"/>
          <dgm:bulletEnabled val="1"/>
        </dgm:presLayoutVars>
      </dgm:prSet>
      <dgm:spPr/>
      <dgm:t>
        <a:bodyPr/>
        <a:lstStyle/>
        <a:p>
          <a:endParaRPr lang="en-GB"/>
        </a:p>
      </dgm:t>
    </dgm:pt>
    <dgm:pt modelId="{A75525AB-945B-47C4-8EAF-F9EC9EDCCE38}" type="pres">
      <dgm:prSet presAssocID="{9AFEBAAE-133A-436A-847A-CB8CDCEE5E9D}" presName="desTx" presStyleLbl="alignAccFollowNode1" presStyleIdx="1" presStyleCnt="3">
        <dgm:presLayoutVars>
          <dgm:bulletEnabled val="1"/>
        </dgm:presLayoutVars>
      </dgm:prSet>
      <dgm:spPr/>
      <dgm:t>
        <a:bodyPr/>
        <a:lstStyle/>
        <a:p>
          <a:endParaRPr lang="en-GB"/>
        </a:p>
      </dgm:t>
    </dgm:pt>
    <dgm:pt modelId="{9448619B-6CB0-42D6-A66B-54391D09D593}" type="pres">
      <dgm:prSet presAssocID="{EC72CE6C-8CB1-42E6-88C8-A95DE829FCEE}" presName="space" presStyleCnt="0"/>
      <dgm:spPr/>
    </dgm:pt>
    <dgm:pt modelId="{3D25EABF-2924-4810-AE7F-D673E4A85082}" type="pres">
      <dgm:prSet presAssocID="{0ED23CBF-0753-4AAE-8925-18C510A24832}" presName="composite" presStyleCnt="0"/>
      <dgm:spPr/>
    </dgm:pt>
    <dgm:pt modelId="{4B1C7D08-095E-4059-9A3C-D7165752ACC6}" type="pres">
      <dgm:prSet presAssocID="{0ED23CBF-0753-4AAE-8925-18C510A24832}" presName="parTx" presStyleLbl="alignNode1" presStyleIdx="2" presStyleCnt="3">
        <dgm:presLayoutVars>
          <dgm:chMax val="0"/>
          <dgm:chPref val="0"/>
          <dgm:bulletEnabled val="1"/>
        </dgm:presLayoutVars>
      </dgm:prSet>
      <dgm:spPr/>
      <dgm:t>
        <a:bodyPr/>
        <a:lstStyle/>
        <a:p>
          <a:endParaRPr lang="en-GB"/>
        </a:p>
      </dgm:t>
    </dgm:pt>
    <dgm:pt modelId="{4D88BA7F-DF04-4599-9BE6-A813C06801A7}" type="pres">
      <dgm:prSet presAssocID="{0ED23CBF-0753-4AAE-8925-18C510A24832}" presName="desTx" presStyleLbl="alignAccFollowNode1" presStyleIdx="2" presStyleCnt="3" custLinFactNeighborX="551" custLinFactNeighborY="514">
        <dgm:presLayoutVars>
          <dgm:bulletEnabled val="1"/>
        </dgm:presLayoutVars>
      </dgm:prSet>
      <dgm:spPr/>
      <dgm:t>
        <a:bodyPr/>
        <a:lstStyle/>
        <a:p>
          <a:endParaRPr lang="en-GB"/>
        </a:p>
      </dgm:t>
    </dgm:pt>
  </dgm:ptLst>
  <dgm:cxnLst>
    <dgm:cxn modelId="{C0765928-E3F4-450E-B16B-B6475BA7E899}" type="presOf" srcId="{9AFEBAAE-133A-436A-847A-CB8CDCEE5E9D}" destId="{17BAD6D1-C9F8-4F01-BCF1-2C17722A8304}" srcOrd="0" destOrd="0" presId="urn:microsoft.com/office/officeart/2005/8/layout/hList1"/>
    <dgm:cxn modelId="{BCB6F26E-83F7-463B-96B1-7C2395A1A8C8}" type="presOf" srcId="{0ED23CBF-0753-4AAE-8925-18C510A24832}" destId="{4B1C7D08-095E-4059-9A3C-D7165752ACC6}" srcOrd="0" destOrd="0" presId="urn:microsoft.com/office/officeart/2005/8/layout/hList1"/>
    <dgm:cxn modelId="{50904603-20AF-41CE-9D5A-6E27D0083272}" srcId="{2EE68D74-BB45-4A90-9466-97594F98AF42}" destId="{78DD95FA-2A02-4176-9E20-2056C2049616}" srcOrd="0" destOrd="0" parTransId="{A9CAB805-6EF7-401B-BD41-2E435A93B5DB}" sibTransId="{CABCAEC7-0B76-410E-B33A-0E0471B5552F}"/>
    <dgm:cxn modelId="{4C01E2D2-C124-4867-85D5-A71DB1195A5C}" type="presOf" srcId="{F4DE331B-9BBB-4127-AB85-0B3088719808}" destId="{A75525AB-945B-47C4-8EAF-F9EC9EDCCE38}" srcOrd="0" destOrd="0" presId="urn:microsoft.com/office/officeart/2005/8/layout/hList1"/>
    <dgm:cxn modelId="{208C5AF1-E959-4865-B1E8-1B05EBD8E70E}" type="presOf" srcId="{2EE68D74-BB45-4A90-9466-97594F98AF42}" destId="{4A25D8F1-509A-4073-9504-EE96F4ABE303}" srcOrd="0" destOrd="0" presId="urn:microsoft.com/office/officeart/2005/8/layout/hList1"/>
    <dgm:cxn modelId="{4C1512F6-AF8E-42E8-86D5-3C8C8EA5A02D}" srcId="{9AFEBAAE-133A-436A-847A-CB8CDCEE5E9D}" destId="{F4DE331B-9BBB-4127-AB85-0B3088719808}" srcOrd="0" destOrd="0" parTransId="{94A37FAF-3C66-40F2-8791-C0630C5C6BF2}" sibTransId="{BD567125-009B-4DDF-A0B8-BA4AF103C399}"/>
    <dgm:cxn modelId="{5FB76280-74F6-42AA-A976-EAF9ADFC0905}" srcId="{78DD95FA-2A02-4176-9E20-2056C2049616}" destId="{8117561B-8E87-403C-8169-3FED11CC9B92}" srcOrd="0" destOrd="0" parTransId="{064043EE-CE5F-4B79-9CCE-8B6AC7B49B90}" sibTransId="{DB1FC195-5A07-4E5F-A2CC-B50CB17B75F5}"/>
    <dgm:cxn modelId="{CF8E4DF6-A022-48FD-9ACA-B298377E9DEE}" type="presOf" srcId="{8117561B-8E87-403C-8169-3FED11CC9B92}" destId="{EABDF409-95E2-4EB8-909D-F27E32A0602F}" srcOrd="0" destOrd="0" presId="urn:microsoft.com/office/officeart/2005/8/layout/hList1"/>
    <dgm:cxn modelId="{5F7A99E4-B8EE-4CCA-9008-12427CF05AD6}" srcId="{2EE68D74-BB45-4A90-9466-97594F98AF42}" destId="{0ED23CBF-0753-4AAE-8925-18C510A24832}" srcOrd="2" destOrd="0" parTransId="{31277952-4F97-4FFF-98DF-0BA7E1C5E454}" sibTransId="{23DCC2D2-B995-47E4-9C2F-D06F19B7A168}"/>
    <dgm:cxn modelId="{DE450A36-F563-4BD9-AE80-9E95B1C6A18D}" srcId="{0ED23CBF-0753-4AAE-8925-18C510A24832}" destId="{6FDC84A4-8DF1-469D-BCC9-7509064C5F15}" srcOrd="0" destOrd="0" parTransId="{1A7C60B0-10A6-4B1E-BF71-8299926E5617}" sibTransId="{2A76754A-5D9D-4283-B593-137A71C24926}"/>
    <dgm:cxn modelId="{20ADDF06-D6EB-4E14-B5F9-2A7777D731F9}" type="presOf" srcId="{78DD95FA-2A02-4176-9E20-2056C2049616}" destId="{84CD46BF-CC4E-4E38-83DE-72167551300F}" srcOrd="0" destOrd="0" presId="urn:microsoft.com/office/officeart/2005/8/layout/hList1"/>
    <dgm:cxn modelId="{60237759-9A62-4338-846E-089889589A35}" srcId="{2EE68D74-BB45-4A90-9466-97594F98AF42}" destId="{9AFEBAAE-133A-436A-847A-CB8CDCEE5E9D}" srcOrd="1" destOrd="0" parTransId="{409FB05E-534A-4E4A-992A-68C1706168F2}" sibTransId="{EC72CE6C-8CB1-42E6-88C8-A95DE829FCEE}"/>
    <dgm:cxn modelId="{A7C6E0D8-CB36-4D00-9C19-FBC80DB388F7}" type="presOf" srcId="{6FDC84A4-8DF1-469D-BCC9-7509064C5F15}" destId="{4D88BA7F-DF04-4599-9BE6-A813C06801A7}" srcOrd="0" destOrd="0" presId="urn:microsoft.com/office/officeart/2005/8/layout/hList1"/>
    <dgm:cxn modelId="{461598B8-C797-48FC-8AB8-A3E66EA5C454}" type="presParOf" srcId="{4A25D8F1-509A-4073-9504-EE96F4ABE303}" destId="{CD2C670C-3CE4-4A75-8A5B-C473A79F5C19}" srcOrd="0" destOrd="0" presId="urn:microsoft.com/office/officeart/2005/8/layout/hList1"/>
    <dgm:cxn modelId="{04361BA5-24AD-4F4E-A056-843A9D0500BB}" type="presParOf" srcId="{CD2C670C-3CE4-4A75-8A5B-C473A79F5C19}" destId="{84CD46BF-CC4E-4E38-83DE-72167551300F}" srcOrd="0" destOrd="0" presId="urn:microsoft.com/office/officeart/2005/8/layout/hList1"/>
    <dgm:cxn modelId="{16619CE3-9A94-4F2F-AC76-A2D462DC2C89}" type="presParOf" srcId="{CD2C670C-3CE4-4A75-8A5B-C473A79F5C19}" destId="{EABDF409-95E2-4EB8-909D-F27E32A0602F}" srcOrd="1" destOrd="0" presId="urn:microsoft.com/office/officeart/2005/8/layout/hList1"/>
    <dgm:cxn modelId="{2E9CC932-9A03-4407-9559-096EA01D145C}" type="presParOf" srcId="{4A25D8F1-509A-4073-9504-EE96F4ABE303}" destId="{341233B7-669E-40F5-9FA2-E88F76B9BE03}" srcOrd="1" destOrd="0" presId="urn:microsoft.com/office/officeart/2005/8/layout/hList1"/>
    <dgm:cxn modelId="{8F633737-053A-42C9-9313-CB5F4E663E0B}" type="presParOf" srcId="{4A25D8F1-509A-4073-9504-EE96F4ABE303}" destId="{A06FB59D-966D-418A-8B3C-9B6319BBAF30}" srcOrd="2" destOrd="0" presId="urn:microsoft.com/office/officeart/2005/8/layout/hList1"/>
    <dgm:cxn modelId="{261DB2CB-20C1-437B-9057-42B15F87E1D1}" type="presParOf" srcId="{A06FB59D-966D-418A-8B3C-9B6319BBAF30}" destId="{17BAD6D1-C9F8-4F01-BCF1-2C17722A8304}" srcOrd="0" destOrd="0" presId="urn:microsoft.com/office/officeart/2005/8/layout/hList1"/>
    <dgm:cxn modelId="{80948A28-064E-4A05-8A2C-4C4494B26255}" type="presParOf" srcId="{A06FB59D-966D-418A-8B3C-9B6319BBAF30}" destId="{A75525AB-945B-47C4-8EAF-F9EC9EDCCE38}" srcOrd="1" destOrd="0" presId="urn:microsoft.com/office/officeart/2005/8/layout/hList1"/>
    <dgm:cxn modelId="{E4D72B24-BEEF-4ACE-AF17-FF37505E84C8}" type="presParOf" srcId="{4A25D8F1-509A-4073-9504-EE96F4ABE303}" destId="{9448619B-6CB0-42D6-A66B-54391D09D593}" srcOrd="3" destOrd="0" presId="urn:microsoft.com/office/officeart/2005/8/layout/hList1"/>
    <dgm:cxn modelId="{8F59BC5B-7655-48B1-BF51-0D2F59705071}" type="presParOf" srcId="{4A25D8F1-509A-4073-9504-EE96F4ABE303}" destId="{3D25EABF-2924-4810-AE7F-D673E4A85082}" srcOrd="4" destOrd="0" presId="urn:microsoft.com/office/officeart/2005/8/layout/hList1"/>
    <dgm:cxn modelId="{ED053181-64A8-4FB3-B334-97BACFC706CD}" type="presParOf" srcId="{3D25EABF-2924-4810-AE7F-D673E4A85082}" destId="{4B1C7D08-095E-4059-9A3C-D7165752ACC6}" srcOrd="0" destOrd="0" presId="urn:microsoft.com/office/officeart/2005/8/layout/hList1"/>
    <dgm:cxn modelId="{1995F090-7620-4405-97C1-46CE2BE9A630}" type="presParOf" srcId="{3D25EABF-2924-4810-AE7F-D673E4A85082}" destId="{4D88BA7F-DF04-4599-9BE6-A813C06801A7}"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E54B18-2F66-44E9-B360-13D2B819815F}">
      <dsp:nvSpPr>
        <dsp:cNvPr id="0" name=""/>
        <dsp:cNvSpPr/>
      </dsp:nvSpPr>
      <dsp:spPr>
        <a:xfrm>
          <a:off x="4378526" y="1436912"/>
          <a:ext cx="2419742" cy="1636909"/>
        </a:xfrm>
        <a:prstGeom prst="roundRect">
          <a:avLst/>
        </a:prstGeom>
        <a:solidFill>
          <a:schemeClr val="accent2"/>
        </a:solidFill>
        <a:ln w="28575"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GB" sz="2400" b="1" kern="1200" dirty="0" smtClean="0"/>
            <a:t>PERSON CENTRED APPROACH</a:t>
          </a:r>
          <a:endParaRPr lang="en-GB" sz="2400" b="1" kern="1200" dirty="0"/>
        </a:p>
      </dsp:txBody>
      <dsp:txXfrm>
        <a:off x="4378526" y="1436912"/>
        <a:ext cx="2419742" cy="1636909"/>
      </dsp:txXfrm>
    </dsp:sp>
    <dsp:sp modelId="{6188F3A5-9460-453B-B957-6A775B8269E3}">
      <dsp:nvSpPr>
        <dsp:cNvPr id="0" name=""/>
        <dsp:cNvSpPr/>
      </dsp:nvSpPr>
      <dsp:spPr>
        <a:xfrm rot="16200000">
          <a:off x="5257184" y="1105699"/>
          <a:ext cx="662425" cy="0"/>
        </a:xfrm>
        <a:custGeom>
          <a:avLst/>
          <a:gdLst/>
          <a:ahLst/>
          <a:cxnLst/>
          <a:rect l="0" t="0" r="0" b="0"/>
          <a:pathLst>
            <a:path>
              <a:moveTo>
                <a:pt x="0" y="0"/>
              </a:moveTo>
              <a:lnTo>
                <a:pt x="662425" y="0"/>
              </a:lnTo>
            </a:path>
          </a:pathLst>
        </a:custGeom>
        <a:noFill/>
        <a:ln w="28575"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50355D-D1F7-42A8-A99D-DD2C2076881E}">
      <dsp:nvSpPr>
        <dsp:cNvPr id="0" name=""/>
        <dsp:cNvSpPr/>
      </dsp:nvSpPr>
      <dsp:spPr>
        <a:xfrm>
          <a:off x="4277347" y="120781"/>
          <a:ext cx="2622100" cy="653705"/>
        </a:xfrm>
        <a:prstGeom prst="roundRect">
          <a:avLst/>
        </a:prstGeom>
        <a:solidFill>
          <a:schemeClr val="accent2"/>
        </a:solidFill>
        <a:ln w="28575"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en-GB" sz="1400" b="1" kern="1200" dirty="0" smtClean="0"/>
            <a:t>SUPPORT INDEPENDENCE</a:t>
          </a:r>
          <a:endParaRPr lang="en-GB" sz="1400" b="1" kern="1200" dirty="0"/>
        </a:p>
      </dsp:txBody>
      <dsp:txXfrm>
        <a:off x="4277347" y="120781"/>
        <a:ext cx="2622100" cy="653705"/>
      </dsp:txXfrm>
    </dsp:sp>
    <dsp:sp modelId="{3148B0BF-79E7-41A1-B0AE-C2A7AFE9DC73}">
      <dsp:nvSpPr>
        <dsp:cNvPr id="0" name=""/>
        <dsp:cNvSpPr/>
      </dsp:nvSpPr>
      <dsp:spPr>
        <a:xfrm rot="20397222">
          <a:off x="6776009" y="1687957"/>
          <a:ext cx="734844" cy="0"/>
        </a:xfrm>
        <a:custGeom>
          <a:avLst/>
          <a:gdLst/>
          <a:ahLst/>
          <a:cxnLst/>
          <a:rect l="0" t="0" r="0" b="0"/>
          <a:pathLst>
            <a:path>
              <a:moveTo>
                <a:pt x="0" y="0"/>
              </a:moveTo>
              <a:lnTo>
                <a:pt x="734844" y="0"/>
              </a:lnTo>
            </a:path>
          </a:pathLst>
        </a:custGeom>
        <a:noFill/>
        <a:ln w="28575"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735555-4B22-48CD-8C77-62A8248D2EE3}">
      <dsp:nvSpPr>
        <dsp:cNvPr id="0" name=""/>
        <dsp:cNvSpPr/>
      </dsp:nvSpPr>
      <dsp:spPr>
        <a:xfrm>
          <a:off x="7256359" y="941402"/>
          <a:ext cx="2165303" cy="620610"/>
        </a:xfrm>
        <a:prstGeom prst="roundRect">
          <a:avLst/>
        </a:prstGeom>
        <a:solidFill>
          <a:schemeClr val="accent2"/>
        </a:solidFill>
        <a:ln w="28575"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en-GB" sz="1400" b="1" kern="1200" dirty="0" smtClean="0"/>
            <a:t>HONOURS CHOICE</a:t>
          </a:r>
          <a:endParaRPr lang="en-GB" sz="1400" b="1" kern="1200" dirty="0"/>
        </a:p>
      </dsp:txBody>
      <dsp:txXfrm>
        <a:off x="7256359" y="941402"/>
        <a:ext cx="2165303" cy="620610"/>
      </dsp:txXfrm>
    </dsp:sp>
    <dsp:sp modelId="{CCF61278-DDBF-4993-8060-EC8FB005C532}">
      <dsp:nvSpPr>
        <dsp:cNvPr id="0" name=""/>
        <dsp:cNvSpPr/>
      </dsp:nvSpPr>
      <dsp:spPr>
        <a:xfrm rot="1354176">
          <a:off x="6760031" y="2949857"/>
          <a:ext cx="998538" cy="0"/>
        </a:xfrm>
        <a:custGeom>
          <a:avLst/>
          <a:gdLst/>
          <a:ahLst/>
          <a:cxnLst/>
          <a:rect l="0" t="0" r="0" b="0"/>
          <a:pathLst>
            <a:path>
              <a:moveTo>
                <a:pt x="0" y="0"/>
              </a:moveTo>
              <a:lnTo>
                <a:pt x="998538" y="0"/>
              </a:lnTo>
            </a:path>
          </a:pathLst>
        </a:custGeom>
        <a:noFill/>
        <a:ln w="28575"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884612-CC97-487A-98C3-915C37E96C2D}">
      <dsp:nvSpPr>
        <dsp:cNvPr id="0" name=""/>
        <dsp:cNvSpPr/>
      </dsp:nvSpPr>
      <dsp:spPr>
        <a:xfrm>
          <a:off x="6940124" y="3141479"/>
          <a:ext cx="2960133" cy="581774"/>
        </a:xfrm>
        <a:prstGeom prst="roundRect">
          <a:avLst/>
        </a:prstGeom>
        <a:solidFill>
          <a:schemeClr val="accent2"/>
        </a:solidFill>
        <a:ln w="28575"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en-GB" sz="1400" b="1" kern="1200" dirty="0" smtClean="0"/>
            <a:t>IMPROVES QUALITY OF LIFE</a:t>
          </a:r>
          <a:endParaRPr lang="en-GB" sz="1400" b="1" kern="1200" dirty="0"/>
        </a:p>
      </dsp:txBody>
      <dsp:txXfrm>
        <a:off x="6940124" y="3141479"/>
        <a:ext cx="2960133" cy="581774"/>
      </dsp:txXfrm>
    </dsp:sp>
    <dsp:sp modelId="{51172D89-674C-45A3-BE7A-A6AECF042772}">
      <dsp:nvSpPr>
        <dsp:cNvPr id="0" name=""/>
        <dsp:cNvSpPr/>
      </dsp:nvSpPr>
      <dsp:spPr>
        <a:xfrm rot="5400000">
          <a:off x="5264799" y="3397420"/>
          <a:ext cx="647197" cy="0"/>
        </a:xfrm>
        <a:custGeom>
          <a:avLst/>
          <a:gdLst/>
          <a:ahLst/>
          <a:cxnLst/>
          <a:rect l="0" t="0" r="0" b="0"/>
          <a:pathLst>
            <a:path>
              <a:moveTo>
                <a:pt x="0" y="0"/>
              </a:moveTo>
              <a:lnTo>
                <a:pt x="647197" y="0"/>
              </a:lnTo>
            </a:path>
          </a:pathLst>
        </a:custGeom>
        <a:noFill/>
        <a:ln w="28575"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9C2963-8AE8-4911-BF11-C0C3A1DE10D1}">
      <dsp:nvSpPr>
        <dsp:cNvPr id="0" name=""/>
        <dsp:cNvSpPr/>
      </dsp:nvSpPr>
      <dsp:spPr>
        <a:xfrm>
          <a:off x="4732921" y="3721018"/>
          <a:ext cx="1710953" cy="684162"/>
        </a:xfrm>
        <a:prstGeom prst="roundRect">
          <a:avLst/>
        </a:prstGeom>
        <a:solidFill>
          <a:schemeClr val="accent2"/>
        </a:solidFill>
        <a:ln w="28575"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en-GB" sz="1400" b="1" kern="1200" dirty="0" smtClean="0"/>
            <a:t>EMPOWERMENT</a:t>
          </a:r>
          <a:endParaRPr lang="en-GB" sz="1400" b="1" kern="1200" dirty="0"/>
        </a:p>
      </dsp:txBody>
      <dsp:txXfrm>
        <a:off x="4732921" y="3721018"/>
        <a:ext cx="1710953" cy="684162"/>
      </dsp:txXfrm>
    </dsp:sp>
    <dsp:sp modelId="{A7FE767B-2AE6-4765-A0C5-90A9DAD72392}">
      <dsp:nvSpPr>
        <dsp:cNvPr id="0" name=""/>
        <dsp:cNvSpPr/>
      </dsp:nvSpPr>
      <dsp:spPr>
        <a:xfrm rot="9424692">
          <a:off x="3675161" y="2909580"/>
          <a:ext cx="732275" cy="0"/>
        </a:xfrm>
        <a:custGeom>
          <a:avLst/>
          <a:gdLst/>
          <a:ahLst/>
          <a:cxnLst/>
          <a:rect l="0" t="0" r="0" b="0"/>
          <a:pathLst>
            <a:path>
              <a:moveTo>
                <a:pt x="0" y="0"/>
              </a:moveTo>
              <a:lnTo>
                <a:pt x="732275" y="0"/>
              </a:lnTo>
            </a:path>
          </a:pathLst>
        </a:custGeom>
        <a:noFill/>
        <a:ln w="28575"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30CC6D-D867-4F6B-BED9-8949E6037FCD}">
      <dsp:nvSpPr>
        <dsp:cNvPr id="0" name=""/>
        <dsp:cNvSpPr/>
      </dsp:nvSpPr>
      <dsp:spPr>
        <a:xfrm>
          <a:off x="1918076" y="3052182"/>
          <a:ext cx="2166986" cy="594128"/>
        </a:xfrm>
        <a:prstGeom prst="roundRect">
          <a:avLst/>
        </a:prstGeom>
        <a:solidFill>
          <a:schemeClr val="accent2"/>
        </a:solidFill>
        <a:ln w="28575"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en-GB" sz="1400" b="1" kern="1200" dirty="0" smtClean="0"/>
            <a:t>ENHANCE DIGNITY</a:t>
          </a:r>
          <a:endParaRPr lang="en-GB" sz="1400" b="1" kern="1200" dirty="0"/>
        </a:p>
      </dsp:txBody>
      <dsp:txXfrm>
        <a:off x="1918076" y="3052182"/>
        <a:ext cx="2166986" cy="594128"/>
      </dsp:txXfrm>
    </dsp:sp>
    <dsp:sp modelId="{D008193A-F8D0-4735-81F7-F4A1ECB0E6CC}">
      <dsp:nvSpPr>
        <dsp:cNvPr id="0" name=""/>
        <dsp:cNvSpPr/>
      </dsp:nvSpPr>
      <dsp:spPr>
        <a:xfrm rot="11895768">
          <a:off x="3438043" y="1704942"/>
          <a:ext cx="964780" cy="0"/>
        </a:xfrm>
        <a:custGeom>
          <a:avLst/>
          <a:gdLst/>
          <a:ahLst/>
          <a:cxnLst/>
          <a:rect l="0" t="0" r="0" b="0"/>
          <a:pathLst>
            <a:path>
              <a:moveTo>
                <a:pt x="0" y="0"/>
              </a:moveTo>
              <a:lnTo>
                <a:pt x="964780" y="0"/>
              </a:lnTo>
            </a:path>
          </a:pathLst>
        </a:custGeom>
        <a:noFill/>
        <a:ln w="28575"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1994AF-83A9-4E60-B123-52E9138DC949}">
      <dsp:nvSpPr>
        <dsp:cNvPr id="0" name=""/>
        <dsp:cNvSpPr/>
      </dsp:nvSpPr>
      <dsp:spPr>
        <a:xfrm>
          <a:off x="873698" y="956751"/>
          <a:ext cx="3368123" cy="597021"/>
        </a:xfrm>
        <a:prstGeom prst="roundRect">
          <a:avLst/>
        </a:prstGeom>
        <a:solidFill>
          <a:schemeClr val="accent2"/>
        </a:solidFill>
        <a:ln w="28575"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en-GB" sz="1400" b="1" kern="1200" dirty="0" smtClean="0"/>
            <a:t>PROMOTE POSITIVE WELLBEING</a:t>
          </a:r>
          <a:endParaRPr lang="en-GB" sz="1400" b="1" kern="1200" dirty="0"/>
        </a:p>
      </dsp:txBody>
      <dsp:txXfrm>
        <a:off x="873698" y="956751"/>
        <a:ext cx="3368123" cy="5970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949FC5-183F-464F-BE37-70B77FF4C9B3}">
      <dsp:nvSpPr>
        <dsp:cNvPr id="0" name=""/>
        <dsp:cNvSpPr/>
      </dsp:nvSpPr>
      <dsp:spPr>
        <a:xfrm>
          <a:off x="3306770" y="0"/>
          <a:ext cx="1322708" cy="750147"/>
        </a:xfrm>
        <a:prstGeom prst="trapezoid">
          <a:avLst>
            <a:gd name="adj" fmla="val 88163"/>
          </a:avLst>
        </a:prstGeom>
        <a:solidFill>
          <a:schemeClr val="accent2">
            <a:hueOff val="0"/>
            <a:satOff val="0"/>
            <a:lumOff val="0"/>
            <a:alphaOff val="0"/>
          </a:schemeClr>
        </a:solidFill>
        <a:ln w="508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tx1"/>
              </a:solidFill>
              <a:latin typeface="Calibri" pitchFamily="34" charset="0"/>
            </a:rPr>
            <a:t>PERSONAL GROWTH</a:t>
          </a:r>
          <a:endParaRPr lang="en-GB" sz="1600" b="1" kern="1200" dirty="0">
            <a:solidFill>
              <a:schemeClr val="tx1"/>
            </a:solidFill>
            <a:latin typeface="Calibri" pitchFamily="34" charset="0"/>
          </a:endParaRPr>
        </a:p>
      </dsp:txBody>
      <dsp:txXfrm>
        <a:off x="3306770" y="0"/>
        <a:ext cx="1322708" cy="750147"/>
      </dsp:txXfrm>
    </dsp:sp>
    <dsp:sp modelId="{451E3D3A-38D2-4CCE-BC47-E4202A08817A}">
      <dsp:nvSpPr>
        <dsp:cNvPr id="0" name=""/>
        <dsp:cNvSpPr/>
      </dsp:nvSpPr>
      <dsp:spPr>
        <a:xfrm>
          <a:off x="2645416" y="750146"/>
          <a:ext cx="2645416" cy="750147"/>
        </a:xfrm>
        <a:prstGeom prst="trapezoid">
          <a:avLst>
            <a:gd name="adj" fmla="val 88163"/>
          </a:avLst>
        </a:prstGeom>
        <a:solidFill>
          <a:schemeClr val="accent2">
            <a:hueOff val="936304"/>
            <a:satOff val="-1168"/>
            <a:lumOff val="275"/>
            <a:alphaOff val="0"/>
          </a:schemeClr>
        </a:solidFill>
        <a:ln w="508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tx1"/>
              </a:solidFill>
              <a:latin typeface="Calibri" pitchFamily="34" charset="0"/>
            </a:rPr>
            <a:t>SOCIAL INCLUSION</a:t>
          </a:r>
          <a:endParaRPr lang="en-GB" sz="1600" b="1" kern="1200" dirty="0">
            <a:solidFill>
              <a:schemeClr val="tx1"/>
            </a:solidFill>
            <a:latin typeface="Calibri" pitchFamily="34" charset="0"/>
          </a:endParaRPr>
        </a:p>
      </dsp:txBody>
      <dsp:txXfrm>
        <a:off x="3108364" y="750146"/>
        <a:ext cx="1719520" cy="750147"/>
      </dsp:txXfrm>
    </dsp:sp>
    <dsp:sp modelId="{C39B93C9-3E65-4D3D-ACA0-9C29E9DB675C}">
      <dsp:nvSpPr>
        <dsp:cNvPr id="0" name=""/>
        <dsp:cNvSpPr/>
      </dsp:nvSpPr>
      <dsp:spPr>
        <a:xfrm>
          <a:off x="1984062" y="1500293"/>
          <a:ext cx="3968124" cy="750147"/>
        </a:xfrm>
        <a:prstGeom prst="trapezoid">
          <a:avLst>
            <a:gd name="adj" fmla="val 88163"/>
          </a:avLst>
        </a:prstGeom>
        <a:solidFill>
          <a:schemeClr val="accent2">
            <a:hueOff val="1872608"/>
            <a:satOff val="-2336"/>
            <a:lumOff val="549"/>
            <a:alphaOff val="0"/>
          </a:schemeClr>
        </a:solidFill>
        <a:ln w="508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tx1"/>
              </a:solidFill>
              <a:latin typeface="Calibri" pitchFamily="34" charset="0"/>
            </a:rPr>
            <a:t>INTERPERSONAL RELATIONSHIP</a:t>
          </a:r>
          <a:endParaRPr lang="en-GB" sz="1600" b="1" kern="1200" dirty="0">
            <a:solidFill>
              <a:schemeClr val="tx1"/>
            </a:solidFill>
            <a:latin typeface="Calibri" pitchFamily="34" charset="0"/>
          </a:endParaRPr>
        </a:p>
      </dsp:txBody>
      <dsp:txXfrm>
        <a:off x="2678484" y="1500293"/>
        <a:ext cx="2579280" cy="750147"/>
      </dsp:txXfrm>
    </dsp:sp>
    <dsp:sp modelId="{1BF7039E-6EB8-457C-BB8A-87607FE7485D}">
      <dsp:nvSpPr>
        <dsp:cNvPr id="0" name=""/>
        <dsp:cNvSpPr/>
      </dsp:nvSpPr>
      <dsp:spPr>
        <a:xfrm>
          <a:off x="1322708" y="2250441"/>
          <a:ext cx="5290832" cy="750147"/>
        </a:xfrm>
        <a:prstGeom prst="trapezoid">
          <a:avLst>
            <a:gd name="adj" fmla="val 88163"/>
          </a:avLst>
        </a:prstGeom>
        <a:solidFill>
          <a:schemeClr val="accent2">
            <a:hueOff val="2808911"/>
            <a:satOff val="-3503"/>
            <a:lumOff val="824"/>
            <a:alphaOff val="0"/>
          </a:schemeClr>
        </a:solidFill>
        <a:ln w="508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tx1"/>
              </a:solidFill>
              <a:latin typeface="Calibri" pitchFamily="34" charset="0"/>
            </a:rPr>
            <a:t>PHYSICAL ENVIRONMENT – Material resources</a:t>
          </a:r>
          <a:endParaRPr lang="en-GB" sz="1600" b="1" kern="1200" dirty="0">
            <a:solidFill>
              <a:schemeClr val="tx1"/>
            </a:solidFill>
            <a:latin typeface="Calibri" pitchFamily="34" charset="0"/>
          </a:endParaRPr>
        </a:p>
      </dsp:txBody>
      <dsp:txXfrm>
        <a:off x="2248603" y="2250441"/>
        <a:ext cx="3439041" cy="750147"/>
      </dsp:txXfrm>
    </dsp:sp>
    <dsp:sp modelId="{7FC39BFC-3CA6-4F09-9243-4BF8ADC960C1}">
      <dsp:nvSpPr>
        <dsp:cNvPr id="0" name=""/>
        <dsp:cNvSpPr/>
      </dsp:nvSpPr>
      <dsp:spPr>
        <a:xfrm>
          <a:off x="661354" y="2993319"/>
          <a:ext cx="6613540" cy="750147"/>
        </a:xfrm>
        <a:prstGeom prst="trapezoid">
          <a:avLst>
            <a:gd name="adj" fmla="val 88163"/>
          </a:avLst>
        </a:prstGeom>
        <a:solidFill>
          <a:schemeClr val="accent2">
            <a:hueOff val="3745215"/>
            <a:satOff val="-4671"/>
            <a:lumOff val="1098"/>
            <a:alphaOff val="0"/>
          </a:schemeClr>
        </a:solidFill>
        <a:ln w="508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tx1"/>
              </a:solidFill>
              <a:latin typeface="Calibri" pitchFamily="34" charset="0"/>
            </a:rPr>
            <a:t>PHYSICAL &amp; EMOTIONAL WELLBEING – HEALTH</a:t>
          </a:r>
          <a:endParaRPr lang="en-GB" sz="1600" b="1" kern="1200" dirty="0">
            <a:solidFill>
              <a:schemeClr val="tx1"/>
            </a:solidFill>
            <a:latin typeface="Calibri" pitchFamily="34" charset="0"/>
          </a:endParaRPr>
        </a:p>
      </dsp:txBody>
      <dsp:txXfrm>
        <a:off x="1818723" y="2993319"/>
        <a:ext cx="4298801" cy="750147"/>
      </dsp:txXfrm>
    </dsp:sp>
    <dsp:sp modelId="{A3FF1222-480C-4F0F-B0F4-31F1AC32D1ED}">
      <dsp:nvSpPr>
        <dsp:cNvPr id="0" name=""/>
        <dsp:cNvSpPr/>
      </dsp:nvSpPr>
      <dsp:spPr>
        <a:xfrm>
          <a:off x="0" y="3750735"/>
          <a:ext cx="7936249" cy="750147"/>
        </a:xfrm>
        <a:prstGeom prst="trapezoid">
          <a:avLst>
            <a:gd name="adj" fmla="val 88163"/>
          </a:avLst>
        </a:prstGeom>
        <a:solidFill>
          <a:schemeClr val="accent2">
            <a:hueOff val="4681519"/>
            <a:satOff val="-5839"/>
            <a:lumOff val="1373"/>
            <a:alphaOff val="0"/>
          </a:schemeClr>
        </a:solidFill>
        <a:ln w="508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tx1"/>
              </a:solidFill>
              <a:latin typeface="Calibri" pitchFamily="34" charset="0"/>
            </a:rPr>
            <a:t>RIGHTS – CHOICES - EQUAL OPPORTUNITIES</a:t>
          </a:r>
          <a:endParaRPr lang="en-GB" sz="1600" b="1" kern="1200" dirty="0">
            <a:solidFill>
              <a:schemeClr val="tx1"/>
            </a:solidFill>
            <a:latin typeface="Calibri" pitchFamily="34" charset="0"/>
          </a:endParaRPr>
        </a:p>
      </dsp:txBody>
      <dsp:txXfrm>
        <a:off x="1388843" y="3750735"/>
        <a:ext cx="5158561" cy="7501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089EC6-FA98-45DB-8474-787B39165B88}">
      <dsp:nvSpPr>
        <dsp:cNvPr id="0" name=""/>
        <dsp:cNvSpPr/>
      </dsp:nvSpPr>
      <dsp:spPr>
        <a:xfrm>
          <a:off x="3520505" y="-54409"/>
          <a:ext cx="1799504" cy="934152"/>
        </a:xfrm>
        <a:prstGeom prst="roundRect">
          <a:avLst/>
        </a:prstGeom>
        <a:solidFill>
          <a:schemeClr val="accent3">
            <a:lumMod val="7500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t>CARE AND SUPPORT PLAN</a:t>
          </a:r>
          <a:endParaRPr lang="en-GB" sz="1400" b="1" kern="1200" dirty="0"/>
        </a:p>
      </dsp:txBody>
      <dsp:txXfrm>
        <a:off x="3520505" y="-54409"/>
        <a:ext cx="1799504" cy="934152"/>
      </dsp:txXfrm>
    </dsp:sp>
    <dsp:sp modelId="{E4920D10-DF01-482E-88F7-E13C1C56D9BD}">
      <dsp:nvSpPr>
        <dsp:cNvPr id="0" name=""/>
        <dsp:cNvSpPr/>
      </dsp:nvSpPr>
      <dsp:spPr>
        <a:xfrm>
          <a:off x="2410544" y="373000"/>
          <a:ext cx="3875598" cy="3875598"/>
        </a:xfrm>
        <a:custGeom>
          <a:avLst/>
          <a:gdLst/>
          <a:ahLst/>
          <a:cxnLst/>
          <a:rect l="0" t="0" r="0" b="0"/>
          <a:pathLst>
            <a:path>
              <a:moveTo>
                <a:pt x="2986983" y="308603"/>
              </a:moveTo>
              <a:arcTo wR="1937799" hR="1937799" stAng="18166866" swAng="485442"/>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21F5D5D-7DA9-49B9-892C-2C838142436E}">
      <dsp:nvSpPr>
        <dsp:cNvPr id="0" name=""/>
        <dsp:cNvSpPr/>
      </dsp:nvSpPr>
      <dsp:spPr>
        <a:xfrm>
          <a:off x="5171838" y="906529"/>
          <a:ext cx="1799504" cy="934152"/>
        </a:xfrm>
        <a:prstGeom prst="roundRect">
          <a:avLst/>
        </a:prstGeom>
        <a:solidFill>
          <a:schemeClr val="accent4">
            <a:lumMod val="7500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t>RISK ASSESSMENTS</a:t>
          </a:r>
          <a:endParaRPr lang="en-GB" sz="1400" b="1" kern="1200" dirty="0"/>
        </a:p>
      </dsp:txBody>
      <dsp:txXfrm>
        <a:off x="5171838" y="906529"/>
        <a:ext cx="1799504" cy="934152"/>
      </dsp:txXfrm>
    </dsp:sp>
    <dsp:sp modelId="{579F7B78-552B-49C4-9E7B-277B90C6EED7}">
      <dsp:nvSpPr>
        <dsp:cNvPr id="0" name=""/>
        <dsp:cNvSpPr/>
      </dsp:nvSpPr>
      <dsp:spPr>
        <a:xfrm>
          <a:off x="2472993" y="449403"/>
          <a:ext cx="3875598" cy="3875598"/>
        </a:xfrm>
        <a:custGeom>
          <a:avLst/>
          <a:gdLst/>
          <a:ahLst/>
          <a:cxnLst/>
          <a:rect l="0" t="0" r="0" b="0"/>
          <a:pathLst>
            <a:path>
              <a:moveTo>
                <a:pt x="3843776" y="1588058"/>
              </a:moveTo>
              <a:arcTo wR="1937799" hR="1937799" stAng="20976124" swAng="1098084"/>
            </a:path>
          </a:pathLst>
        </a:custGeom>
        <a:noFill/>
        <a:ln w="9525" cap="flat" cmpd="sng" algn="ctr">
          <a:solidFill>
            <a:schemeClr val="accent3">
              <a:hueOff val="2250053"/>
              <a:satOff val="-3376"/>
              <a:lumOff val="-549"/>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C2C3DEA-392A-42B5-AB3A-480A6DA15ECC}">
      <dsp:nvSpPr>
        <dsp:cNvPr id="0" name=""/>
        <dsp:cNvSpPr/>
      </dsp:nvSpPr>
      <dsp:spPr>
        <a:xfrm>
          <a:off x="5198688" y="2852289"/>
          <a:ext cx="1799504" cy="934152"/>
        </a:xfrm>
        <a:prstGeom prst="roundRect">
          <a:avLst/>
        </a:prstGeom>
        <a:solidFill>
          <a:schemeClr val="accent5">
            <a:lumMod val="5000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t>GOALS AND ASPIRATIONS</a:t>
          </a:r>
          <a:endParaRPr lang="en-GB" sz="1400" b="1" kern="1200" dirty="0"/>
        </a:p>
      </dsp:txBody>
      <dsp:txXfrm>
        <a:off x="5198688" y="2852289"/>
        <a:ext cx="1799504" cy="934152"/>
      </dsp:txXfrm>
    </dsp:sp>
    <dsp:sp modelId="{786553CC-D692-43E8-A2BD-E114893F0F1C}">
      <dsp:nvSpPr>
        <dsp:cNvPr id="0" name=""/>
        <dsp:cNvSpPr/>
      </dsp:nvSpPr>
      <dsp:spPr>
        <a:xfrm>
          <a:off x="2482458" y="412667"/>
          <a:ext cx="3875598" cy="3875598"/>
        </a:xfrm>
        <a:custGeom>
          <a:avLst/>
          <a:gdLst/>
          <a:ahLst/>
          <a:cxnLst/>
          <a:rect l="0" t="0" r="0" b="0"/>
          <a:pathLst>
            <a:path>
              <a:moveTo>
                <a:pt x="3164778" y="3437661"/>
              </a:moveTo>
              <a:arcTo wR="1937799" hR="1937799" stAng="3042884" swAng="523449"/>
            </a:path>
          </a:pathLst>
        </a:custGeom>
        <a:noFill/>
        <a:ln w="9525" cap="flat" cmpd="sng" algn="ctr">
          <a:solidFill>
            <a:schemeClr val="accent3">
              <a:hueOff val="4500106"/>
              <a:satOff val="-6752"/>
              <a:lumOff val="-1098"/>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1CA678D-5C02-4972-9113-BCC21618795B}">
      <dsp:nvSpPr>
        <dsp:cNvPr id="0" name=""/>
        <dsp:cNvSpPr/>
      </dsp:nvSpPr>
      <dsp:spPr>
        <a:xfrm>
          <a:off x="3520505" y="3821189"/>
          <a:ext cx="1799504" cy="934152"/>
        </a:xfrm>
        <a:prstGeom prst="roundRect">
          <a:avLst/>
        </a:prstGeom>
        <a:solidFill>
          <a:schemeClr val="bg2">
            <a:lumMod val="2500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t>ADAPTED ENVIRONMENTS</a:t>
          </a:r>
          <a:endParaRPr lang="en-GB" sz="1400" b="1" kern="1200" dirty="0"/>
        </a:p>
      </dsp:txBody>
      <dsp:txXfrm>
        <a:off x="3520505" y="3821189"/>
        <a:ext cx="1799504" cy="934152"/>
      </dsp:txXfrm>
    </dsp:sp>
    <dsp:sp modelId="{05750AB7-0626-468F-91B6-BD4913C4FE47}">
      <dsp:nvSpPr>
        <dsp:cNvPr id="0" name=""/>
        <dsp:cNvSpPr/>
      </dsp:nvSpPr>
      <dsp:spPr>
        <a:xfrm>
          <a:off x="2482458" y="412667"/>
          <a:ext cx="3875598" cy="3875598"/>
        </a:xfrm>
        <a:custGeom>
          <a:avLst/>
          <a:gdLst/>
          <a:ahLst/>
          <a:cxnLst/>
          <a:rect l="0" t="0" r="0" b="0"/>
          <a:pathLst>
            <a:path>
              <a:moveTo>
                <a:pt x="952511" y="3606413"/>
              </a:moveTo>
              <a:arcTo wR="1937799" hR="1937799" stAng="7233668" swAng="523449"/>
            </a:path>
          </a:pathLst>
        </a:custGeom>
        <a:noFill/>
        <a:ln w="9525" cap="flat" cmpd="sng" algn="ctr">
          <a:solidFill>
            <a:schemeClr val="accent3">
              <a:hueOff val="6750158"/>
              <a:satOff val="-10128"/>
              <a:lumOff val="-1647"/>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0680E8F-55E7-47A0-A377-0A96B90E6B7E}">
      <dsp:nvSpPr>
        <dsp:cNvPr id="0" name=""/>
        <dsp:cNvSpPr/>
      </dsp:nvSpPr>
      <dsp:spPr>
        <a:xfrm>
          <a:off x="1842322" y="2852289"/>
          <a:ext cx="1799504" cy="934152"/>
        </a:xfrm>
        <a:prstGeom prst="roundRect">
          <a:avLst/>
        </a:prstGeom>
        <a:solidFill>
          <a:schemeClr val="bg2">
            <a:lumMod val="2500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t>MEANINGFUL OPPORTUNITIES AND RELATIONSHIPS</a:t>
          </a:r>
          <a:endParaRPr lang="en-GB" sz="1400" b="1" kern="1200" dirty="0"/>
        </a:p>
      </dsp:txBody>
      <dsp:txXfrm>
        <a:off x="1842322" y="2852289"/>
        <a:ext cx="1799504" cy="934152"/>
      </dsp:txXfrm>
    </dsp:sp>
    <dsp:sp modelId="{7264F1BC-BE95-484B-BC80-9FA019A66AB9}">
      <dsp:nvSpPr>
        <dsp:cNvPr id="0" name=""/>
        <dsp:cNvSpPr/>
      </dsp:nvSpPr>
      <dsp:spPr>
        <a:xfrm>
          <a:off x="2482458" y="412667"/>
          <a:ext cx="3875598" cy="3875598"/>
        </a:xfrm>
        <a:custGeom>
          <a:avLst/>
          <a:gdLst/>
          <a:ahLst/>
          <a:cxnLst/>
          <a:rect l="0" t="0" r="0" b="0"/>
          <a:pathLst>
            <a:path>
              <a:moveTo>
                <a:pt x="24248" y="2243397"/>
              </a:moveTo>
              <a:arcTo wR="1937799" hR="1937799" stAng="10255582" swAng="1088837"/>
            </a:path>
          </a:pathLst>
        </a:custGeom>
        <a:noFill/>
        <a:ln w="9525" cap="flat" cmpd="sng" algn="ctr">
          <a:solidFill>
            <a:schemeClr val="accent3">
              <a:hueOff val="9000211"/>
              <a:satOff val="-13504"/>
              <a:lumOff val="-2196"/>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7CB1F01-086C-4F13-9F3A-A5FFEE07CC27}">
      <dsp:nvSpPr>
        <dsp:cNvPr id="0" name=""/>
        <dsp:cNvSpPr/>
      </dsp:nvSpPr>
      <dsp:spPr>
        <a:xfrm>
          <a:off x="1842322" y="914490"/>
          <a:ext cx="1799504" cy="934152"/>
        </a:xfrm>
        <a:prstGeom prst="roundRect">
          <a:avLst/>
        </a:prstGeom>
        <a:solidFill>
          <a:schemeClr val="accent5"/>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t>MONITOR PROGRESS AND CHANGING NEEDS</a:t>
          </a:r>
          <a:endParaRPr lang="en-GB" sz="1400" b="1" kern="1200" dirty="0"/>
        </a:p>
      </dsp:txBody>
      <dsp:txXfrm>
        <a:off x="1842322" y="914490"/>
        <a:ext cx="1799504" cy="934152"/>
      </dsp:txXfrm>
    </dsp:sp>
    <dsp:sp modelId="{E9E09385-7F47-4F1F-9CE7-A169AF4CDCBE}">
      <dsp:nvSpPr>
        <dsp:cNvPr id="0" name=""/>
        <dsp:cNvSpPr/>
      </dsp:nvSpPr>
      <dsp:spPr>
        <a:xfrm>
          <a:off x="2482458" y="412667"/>
          <a:ext cx="3875598" cy="3875598"/>
        </a:xfrm>
        <a:custGeom>
          <a:avLst/>
          <a:gdLst/>
          <a:ahLst/>
          <a:cxnLst/>
          <a:rect l="0" t="0" r="0" b="0"/>
          <a:pathLst>
            <a:path>
              <a:moveTo>
                <a:pt x="710819" y="437936"/>
              </a:moveTo>
              <a:arcTo wR="1937799" hR="1937799" stAng="13842884" swAng="523449"/>
            </a:path>
          </a:pathLst>
        </a:custGeom>
        <a:noFill/>
        <a:ln w="9525" cap="flat" cmpd="sng" algn="ctr">
          <a:solidFill>
            <a:schemeClr val="accent3">
              <a:hueOff val="11250264"/>
              <a:satOff val="-16880"/>
              <a:lumOff val="-2745"/>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76532F-8D1C-454E-A68C-4D7AF78FBC40}">
      <dsp:nvSpPr>
        <dsp:cNvPr id="0" name=""/>
        <dsp:cNvSpPr/>
      </dsp:nvSpPr>
      <dsp:spPr>
        <a:xfrm>
          <a:off x="4870636" y="0"/>
          <a:ext cx="1108882" cy="1149065"/>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GB" sz="2100" b="1" kern="1200" dirty="0" smtClean="0"/>
            <a:t>Plan about:</a:t>
          </a:r>
          <a:endParaRPr lang="en-GB" sz="2100" b="1" kern="1200" dirty="0"/>
        </a:p>
      </dsp:txBody>
      <dsp:txXfrm>
        <a:off x="4870636" y="0"/>
        <a:ext cx="1108882" cy="1149065"/>
      </dsp:txXfrm>
    </dsp:sp>
    <dsp:sp modelId="{123D8F1B-8017-4359-90FB-C0917BC9E592}">
      <dsp:nvSpPr>
        <dsp:cNvPr id="0" name=""/>
        <dsp:cNvSpPr/>
      </dsp:nvSpPr>
      <dsp:spPr>
        <a:xfrm rot="5317669">
          <a:off x="5168997" y="1328568"/>
          <a:ext cx="554500" cy="25950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7723B57-377B-4BF1-9106-7DBAD775E5F7}">
      <dsp:nvSpPr>
        <dsp:cNvPr id="0" name=""/>
        <dsp:cNvSpPr/>
      </dsp:nvSpPr>
      <dsp:spPr>
        <a:xfrm>
          <a:off x="3821593" y="1474116"/>
          <a:ext cx="3262587" cy="522753"/>
        </a:xfrm>
        <a:prstGeom prst="roundRect">
          <a:avLst>
            <a:gd name="adj" fmla="val 10000"/>
          </a:avLst>
        </a:prstGeom>
        <a:solidFill>
          <a:schemeClr val="bg2"/>
        </a:solidFill>
        <a:ln w="28575"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GB" sz="1800" b="1" kern="1200" dirty="0" smtClean="0">
              <a:solidFill>
                <a:schemeClr val="accent1">
                  <a:lumMod val="50000"/>
                </a:schemeClr>
              </a:solidFill>
            </a:rPr>
            <a:t>Individuals’ strength</a:t>
          </a:r>
          <a:endParaRPr lang="en-GB" sz="1800" b="1" kern="1200" dirty="0">
            <a:solidFill>
              <a:schemeClr val="accent1">
                <a:lumMod val="50000"/>
              </a:schemeClr>
            </a:solidFill>
          </a:endParaRPr>
        </a:p>
      </dsp:txBody>
      <dsp:txXfrm>
        <a:off x="3821593" y="1474116"/>
        <a:ext cx="3262587" cy="522753"/>
      </dsp:txXfrm>
    </dsp:sp>
    <dsp:sp modelId="{7D7B7252-0AFE-4A58-93C0-290A6FF9CE67}">
      <dsp:nvSpPr>
        <dsp:cNvPr id="0" name=""/>
        <dsp:cNvSpPr/>
      </dsp:nvSpPr>
      <dsp:spPr>
        <a:xfrm rot="10738652">
          <a:off x="2760073" y="474541"/>
          <a:ext cx="1994727" cy="25950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6B6440A-DCEC-4F7F-A3AE-475C362BA863}">
      <dsp:nvSpPr>
        <dsp:cNvPr id="0" name=""/>
        <dsp:cNvSpPr/>
      </dsp:nvSpPr>
      <dsp:spPr>
        <a:xfrm>
          <a:off x="1224320" y="263206"/>
          <a:ext cx="3071822" cy="717771"/>
        </a:xfrm>
        <a:prstGeom prst="roundRect">
          <a:avLst>
            <a:gd name="adj" fmla="val 10000"/>
          </a:avLst>
        </a:prstGeom>
        <a:solidFill>
          <a:schemeClr val="bg2"/>
        </a:solidFill>
        <a:ln w="28575"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GB" sz="1800" b="1" kern="1200" dirty="0" smtClean="0">
              <a:solidFill>
                <a:schemeClr val="accent1">
                  <a:lumMod val="50000"/>
                </a:schemeClr>
              </a:solidFill>
            </a:rPr>
            <a:t>Possible direction and aspirations</a:t>
          </a:r>
          <a:endParaRPr lang="en-GB" sz="1800" b="1" kern="1200" dirty="0">
            <a:solidFill>
              <a:schemeClr val="accent1">
                <a:lumMod val="50000"/>
              </a:schemeClr>
            </a:solidFill>
          </a:endParaRPr>
        </a:p>
      </dsp:txBody>
      <dsp:txXfrm>
        <a:off x="1224320" y="263206"/>
        <a:ext cx="3071822" cy="717771"/>
      </dsp:txXfrm>
    </dsp:sp>
    <dsp:sp modelId="{8E752EAF-E978-4767-AB57-1B8DCC5EB3C5}">
      <dsp:nvSpPr>
        <dsp:cNvPr id="0" name=""/>
        <dsp:cNvSpPr/>
      </dsp:nvSpPr>
      <dsp:spPr>
        <a:xfrm rot="81421">
          <a:off x="6102215" y="485885"/>
          <a:ext cx="2116335" cy="25950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42C3EB5-F116-48EF-807C-99AD10490322}">
      <dsp:nvSpPr>
        <dsp:cNvPr id="0" name=""/>
        <dsp:cNvSpPr/>
      </dsp:nvSpPr>
      <dsp:spPr>
        <a:xfrm>
          <a:off x="6426762" y="321653"/>
          <a:ext cx="3582984" cy="638092"/>
        </a:xfrm>
        <a:prstGeom prst="roundRect">
          <a:avLst>
            <a:gd name="adj" fmla="val 10000"/>
          </a:avLst>
        </a:prstGeom>
        <a:solidFill>
          <a:schemeClr val="bg2"/>
        </a:solidFill>
        <a:ln w="28575"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GB" sz="1800" b="1" kern="1200" dirty="0" smtClean="0">
              <a:solidFill>
                <a:schemeClr val="accent1">
                  <a:lumMod val="50000"/>
                </a:schemeClr>
              </a:solidFill>
            </a:rPr>
            <a:t>Set realistic goals and achieve progress</a:t>
          </a:r>
          <a:endParaRPr lang="en-GB" sz="1800" b="1" kern="1200" dirty="0">
            <a:solidFill>
              <a:schemeClr val="accent1">
                <a:lumMod val="50000"/>
              </a:schemeClr>
            </a:solidFill>
          </a:endParaRPr>
        </a:p>
      </dsp:txBody>
      <dsp:txXfrm>
        <a:off x="6426762" y="321653"/>
        <a:ext cx="3582984" cy="6380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CD46BF-CC4E-4E38-83DE-72167551300F}">
      <dsp:nvSpPr>
        <dsp:cNvPr id="0" name=""/>
        <dsp:cNvSpPr/>
      </dsp:nvSpPr>
      <dsp:spPr>
        <a:xfrm>
          <a:off x="2540" y="1627769"/>
          <a:ext cx="2476500" cy="977287"/>
        </a:xfrm>
        <a:prstGeom prst="rect">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en-GB" sz="2700" kern="1200" noProof="0" smtClean="0"/>
            <a:t>Mild disability</a:t>
          </a:r>
          <a:endParaRPr lang="en-GB" sz="2700" kern="1200" noProof="0"/>
        </a:p>
      </dsp:txBody>
      <dsp:txXfrm>
        <a:off x="2540" y="1627769"/>
        <a:ext cx="2476500" cy="977287"/>
      </dsp:txXfrm>
    </dsp:sp>
    <dsp:sp modelId="{EABDF409-95E2-4EB8-909D-F27E32A0602F}">
      <dsp:nvSpPr>
        <dsp:cNvPr id="0" name=""/>
        <dsp:cNvSpPr/>
      </dsp:nvSpPr>
      <dsp:spPr>
        <a:xfrm>
          <a:off x="2540" y="2605057"/>
          <a:ext cx="2476500" cy="1185840"/>
        </a:xfrm>
        <a:prstGeom prst="rect">
          <a:avLst/>
        </a:prstGeom>
        <a:solidFill>
          <a:schemeClr val="accent1">
            <a:alpha val="90000"/>
            <a:tint val="40000"/>
            <a:hueOff val="0"/>
            <a:satOff val="0"/>
            <a:lumOff val="0"/>
            <a:alphaOff val="0"/>
          </a:schemeClr>
        </a:solidFill>
        <a:ln w="285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GB" sz="1800" kern="1200" noProof="0" smtClean="0"/>
            <a:t>Activities that focus on the whole task</a:t>
          </a:r>
          <a:endParaRPr lang="en-GB" sz="1800" kern="1200" noProof="0"/>
        </a:p>
      </dsp:txBody>
      <dsp:txXfrm>
        <a:off x="2540" y="2605057"/>
        <a:ext cx="2476500" cy="1185840"/>
      </dsp:txXfrm>
    </dsp:sp>
    <dsp:sp modelId="{17BAD6D1-C9F8-4F01-BCF1-2C17722A8304}">
      <dsp:nvSpPr>
        <dsp:cNvPr id="0" name=""/>
        <dsp:cNvSpPr/>
      </dsp:nvSpPr>
      <dsp:spPr>
        <a:xfrm>
          <a:off x="2825750" y="1627769"/>
          <a:ext cx="2476500" cy="977287"/>
        </a:xfrm>
        <a:prstGeom prst="rect">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en-GB" sz="2700" kern="1200" noProof="0" smtClean="0"/>
            <a:t>Moderate disability</a:t>
          </a:r>
          <a:endParaRPr lang="en-GB" sz="2700" kern="1200" noProof="0"/>
        </a:p>
      </dsp:txBody>
      <dsp:txXfrm>
        <a:off x="2825750" y="1627769"/>
        <a:ext cx="2476500" cy="977287"/>
      </dsp:txXfrm>
    </dsp:sp>
    <dsp:sp modelId="{A75525AB-945B-47C4-8EAF-F9EC9EDCCE38}">
      <dsp:nvSpPr>
        <dsp:cNvPr id="0" name=""/>
        <dsp:cNvSpPr/>
      </dsp:nvSpPr>
      <dsp:spPr>
        <a:xfrm>
          <a:off x="2825750" y="2605057"/>
          <a:ext cx="2476500" cy="1185840"/>
        </a:xfrm>
        <a:prstGeom prst="rect">
          <a:avLst/>
        </a:prstGeom>
        <a:solidFill>
          <a:schemeClr val="accent1">
            <a:alpha val="90000"/>
            <a:tint val="40000"/>
            <a:hueOff val="0"/>
            <a:satOff val="0"/>
            <a:lumOff val="0"/>
            <a:alphaOff val="0"/>
          </a:schemeClr>
        </a:solidFill>
        <a:ln w="285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GB" sz="1800" kern="1200" noProof="0" smtClean="0"/>
            <a:t>Activities that focus on the individual steps of the activity</a:t>
          </a:r>
          <a:endParaRPr lang="en-GB" sz="1800" kern="1200" noProof="0"/>
        </a:p>
      </dsp:txBody>
      <dsp:txXfrm>
        <a:off x="2825750" y="2605057"/>
        <a:ext cx="2476500" cy="1185840"/>
      </dsp:txXfrm>
    </dsp:sp>
    <dsp:sp modelId="{4B1C7D08-095E-4059-9A3C-D7165752ACC6}">
      <dsp:nvSpPr>
        <dsp:cNvPr id="0" name=""/>
        <dsp:cNvSpPr/>
      </dsp:nvSpPr>
      <dsp:spPr>
        <a:xfrm>
          <a:off x="5648960" y="1627769"/>
          <a:ext cx="2476500" cy="977287"/>
        </a:xfrm>
        <a:prstGeom prst="rect">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en-GB" sz="2700" kern="1200" noProof="0" smtClean="0"/>
            <a:t>Severe disability</a:t>
          </a:r>
          <a:endParaRPr lang="en-GB" sz="2700" kern="1200" noProof="0"/>
        </a:p>
      </dsp:txBody>
      <dsp:txXfrm>
        <a:off x="5648960" y="1627769"/>
        <a:ext cx="2476500" cy="977287"/>
      </dsp:txXfrm>
    </dsp:sp>
    <dsp:sp modelId="{4D88BA7F-DF04-4599-9BE6-A813C06801A7}">
      <dsp:nvSpPr>
        <dsp:cNvPr id="0" name=""/>
        <dsp:cNvSpPr/>
      </dsp:nvSpPr>
      <dsp:spPr>
        <a:xfrm>
          <a:off x="5651499" y="2611152"/>
          <a:ext cx="2476500" cy="1185840"/>
        </a:xfrm>
        <a:prstGeom prst="rect">
          <a:avLst/>
        </a:prstGeom>
        <a:solidFill>
          <a:schemeClr val="accent1">
            <a:alpha val="90000"/>
            <a:tint val="40000"/>
            <a:hueOff val="0"/>
            <a:satOff val="0"/>
            <a:lumOff val="0"/>
            <a:alphaOff val="0"/>
          </a:schemeClr>
        </a:solidFill>
        <a:ln w="285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GB" sz="1800" kern="1200" noProof="0" smtClean="0"/>
            <a:t>Activities that focus on the sensory part of the activity</a:t>
          </a:r>
          <a:endParaRPr lang="en-GB" sz="1800" kern="1200" noProof="0"/>
        </a:p>
      </dsp:txBody>
      <dsp:txXfrm>
        <a:off x="5651499" y="2611152"/>
        <a:ext cx="2476500" cy="1185840"/>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5C853F-7AC4-4F8C-9023-C364610BC86A}" type="datetimeFigureOut">
              <a:rPr lang="en-GB" smtClean="0"/>
              <a:pPr/>
              <a:t>11/09/2023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F973CE-ADA0-4D90-8273-63872A258D39}" type="slidenum">
              <a:rPr lang="en-GB" smtClean="0"/>
              <a:pPr/>
              <a:t>‹nr.›</a:t>
            </a:fld>
            <a:endParaRPr lang="en-GB"/>
          </a:p>
        </p:txBody>
      </p:sp>
    </p:spTree>
    <p:extLst>
      <p:ext uri="{BB962C8B-B14F-4D97-AF65-F5344CB8AC3E}">
        <p14:creationId xmlns:p14="http://schemas.microsoft.com/office/powerpoint/2010/main" val="525982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4F973CE-ADA0-4D90-8273-63872A258D39}" type="slidenum">
              <a:rPr lang="en-GB" smtClean="0"/>
              <a:pPr/>
              <a:t>3</a:t>
            </a:fld>
            <a:endParaRPr lang="en-GB" dirty="0"/>
          </a:p>
        </p:txBody>
      </p:sp>
    </p:spTree>
    <p:extLst>
      <p:ext uri="{BB962C8B-B14F-4D97-AF65-F5344CB8AC3E}">
        <p14:creationId xmlns:p14="http://schemas.microsoft.com/office/powerpoint/2010/main" val="1093202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4F973CE-ADA0-4D90-8273-63872A258D39}" type="slidenum">
              <a:rPr lang="en-GB" smtClean="0"/>
              <a:pPr/>
              <a:t>4</a:t>
            </a:fld>
            <a:endParaRPr lang="en-GB" dirty="0"/>
          </a:p>
        </p:txBody>
      </p:sp>
    </p:spTree>
    <p:extLst>
      <p:ext uri="{BB962C8B-B14F-4D97-AF65-F5344CB8AC3E}">
        <p14:creationId xmlns:p14="http://schemas.microsoft.com/office/powerpoint/2010/main" val="4163136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4F973CE-ADA0-4D90-8273-63872A258D39}" type="slidenum">
              <a:rPr lang="en-GB" smtClean="0"/>
              <a:pPr/>
              <a:t>6</a:t>
            </a:fld>
            <a:endParaRPr lang="en-GB" dirty="0"/>
          </a:p>
        </p:txBody>
      </p:sp>
    </p:spTree>
    <p:extLst>
      <p:ext uri="{BB962C8B-B14F-4D97-AF65-F5344CB8AC3E}">
        <p14:creationId xmlns:p14="http://schemas.microsoft.com/office/powerpoint/2010/main" val="1259217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noProof="0" dirty="0"/>
          </a:p>
        </p:txBody>
      </p:sp>
      <p:sp>
        <p:nvSpPr>
          <p:cNvPr id="4" name="Slide Number Placeholder 3"/>
          <p:cNvSpPr>
            <a:spLocks noGrp="1"/>
          </p:cNvSpPr>
          <p:nvPr>
            <p:ph type="sldNum" sz="quarter" idx="10"/>
          </p:nvPr>
        </p:nvSpPr>
        <p:spPr/>
        <p:txBody>
          <a:bodyPr/>
          <a:lstStyle/>
          <a:p>
            <a:fld id="{44F973CE-ADA0-4D90-8273-63872A258D39}" type="slidenum">
              <a:rPr lang="en-GB" smtClean="0"/>
              <a:pPr/>
              <a:t>8</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Active Support:</a:t>
            </a:r>
          </a:p>
          <a:p>
            <a:endParaRPr lang="en-GB" dirty="0" smtClean="0"/>
          </a:p>
          <a:p>
            <a:r>
              <a:rPr lang="en-GB" dirty="0" smtClean="0"/>
              <a:t>To achieve this Active Support focuses on the skills of staff in enabling engagement and on the capacity of the service to provide</a:t>
            </a:r>
          </a:p>
          <a:p>
            <a:r>
              <a:rPr lang="en-GB" dirty="0" smtClean="0"/>
              <a:t>accessible opportunities in a structured and predictable fashion.</a:t>
            </a:r>
          </a:p>
          <a:p>
            <a:r>
              <a:rPr lang="en-GB" dirty="0" smtClean="0"/>
              <a:t>Active Support has been shown to be important in determining the quality of life of people with learning</a:t>
            </a:r>
          </a:p>
          <a:p>
            <a:r>
              <a:rPr lang="en-GB" dirty="0" smtClean="0"/>
              <a:t>disabilities (Mansell and Beadle-Brown, 2012), and in particular in increasing people’s participation in daily life,</a:t>
            </a:r>
          </a:p>
          <a:p>
            <a:r>
              <a:rPr lang="en-GB" dirty="0" smtClean="0"/>
              <a:t>social and community activities as well as increasing people’s skills, adaptive behaviour and choice (McGill &amp;</a:t>
            </a:r>
          </a:p>
          <a:p>
            <a:r>
              <a:rPr lang="da-DK" dirty="0" smtClean="0"/>
              <a:t>Toogood, 1994; Jones et al, 2001; Stancliffe et al, 2007; Beadle-Brown et al, 2012; Felce et al, 1986; Mansell</a:t>
            </a:r>
          </a:p>
          <a:p>
            <a:r>
              <a:rPr lang="en-GB" dirty="0" smtClean="0"/>
              <a:t>et al, 2002; Mansell and Beadle-Brown, 2012). Research over many years also indicates that Active Support</a:t>
            </a:r>
          </a:p>
          <a:p>
            <a:r>
              <a:rPr lang="en-GB" dirty="0" smtClean="0"/>
              <a:t>should be a vital component in the support of people with challenging behaviour (McGill &amp; Toogood, 1994;</a:t>
            </a:r>
          </a:p>
          <a:p>
            <a:r>
              <a:rPr lang="en-GB" dirty="0" smtClean="0"/>
              <a:t>Jones et al. 2013).</a:t>
            </a:r>
          </a:p>
          <a:p>
            <a:r>
              <a:rPr lang="en-GB" dirty="0" smtClean="0"/>
              <a:t>The primary outcome of Active Support is engagement in meaningful activities and relationships but the way</a:t>
            </a:r>
          </a:p>
          <a:p>
            <a:r>
              <a:rPr lang="en-GB" dirty="0" smtClean="0"/>
              <a:t>it looks in practice will vary depending on the individual requirements of the person being supported and the</a:t>
            </a:r>
          </a:p>
          <a:p>
            <a:r>
              <a:rPr lang="en-GB" dirty="0" smtClean="0"/>
              <a:t>nature of activity or interaction they’re engaged in.</a:t>
            </a:r>
          </a:p>
          <a:p>
            <a:r>
              <a:rPr lang="en-GB" dirty="0" smtClean="0"/>
              <a:t>04 Positive Behaviour Support and Active Support</a:t>
            </a:r>
          </a:p>
          <a:p>
            <a:r>
              <a:rPr lang="en-GB" dirty="0" smtClean="0"/>
              <a:t>1</a:t>
            </a:r>
          </a:p>
          <a:p>
            <a:r>
              <a:rPr lang="en-GB" dirty="0" smtClean="0"/>
              <a:t>2</a:t>
            </a:r>
          </a:p>
          <a:p>
            <a:r>
              <a:rPr lang="en-GB" dirty="0" smtClean="0"/>
              <a:t>3</a:t>
            </a:r>
          </a:p>
          <a:p>
            <a:r>
              <a:rPr lang="en-GB" dirty="0" smtClean="0"/>
              <a:t>4</a:t>
            </a:r>
          </a:p>
          <a:p>
            <a:r>
              <a:rPr lang="en-GB" b="1" dirty="0" smtClean="0"/>
              <a:t>Every moment has potential: </a:t>
            </a:r>
            <a:r>
              <a:rPr lang="en-GB" dirty="0" smtClean="0"/>
              <a:t>Utilising the activities that need to be done (such as housework,</a:t>
            </a:r>
          </a:p>
          <a:p>
            <a:r>
              <a:rPr lang="en-GB" dirty="0" smtClean="0"/>
              <a:t>shopping or gardening) and those that are available to do (such as visiting friends or relatives,</a:t>
            </a:r>
          </a:p>
          <a:p>
            <a:r>
              <a:rPr lang="en-GB" dirty="0" smtClean="0"/>
              <a:t>playing sport or adult education) as opportunities for supporting people to be engaged throughout</a:t>
            </a:r>
          </a:p>
          <a:p>
            <a:r>
              <a:rPr lang="en-GB" dirty="0" smtClean="0"/>
              <a:t>the day. These activities are often done by staff, with the people they serve acting only as nonparticipating</a:t>
            </a:r>
          </a:p>
          <a:p>
            <a:r>
              <a:rPr lang="en-GB" dirty="0" smtClean="0"/>
              <a:t>spectators, if they are present at all. Active Support reverses this condition, so that</a:t>
            </a:r>
          </a:p>
          <a:p>
            <a:r>
              <a:rPr lang="en-GB" dirty="0" smtClean="0"/>
              <a:t>people are involved in all the activities of daily living, even (or particularly) when the presence of</a:t>
            </a:r>
          </a:p>
          <a:p>
            <a:r>
              <a:rPr lang="en-GB" dirty="0" smtClean="0"/>
              <a:t>challenging behaviour might result in such opportunities being withdrawn.</a:t>
            </a:r>
          </a:p>
          <a:p>
            <a:r>
              <a:rPr lang="en-GB" b="1" dirty="0" smtClean="0"/>
              <a:t>Little and often: </a:t>
            </a:r>
            <a:r>
              <a:rPr lang="en-GB" dirty="0" smtClean="0"/>
              <a:t>Thinking about activities and relationships as a series of steps so that staff can</a:t>
            </a:r>
          </a:p>
          <a:p>
            <a:r>
              <a:rPr lang="en-GB" dirty="0" smtClean="0"/>
              <a:t>identify those parts the person can do for themselves, those that staff can help them with and</a:t>
            </a:r>
          </a:p>
          <a:p>
            <a:r>
              <a:rPr lang="en-GB" dirty="0" smtClean="0"/>
              <a:t>those that staff will need to do for them in order for the person to experience success. As a result</a:t>
            </a:r>
          </a:p>
          <a:p>
            <a:r>
              <a:rPr lang="en-GB" dirty="0" smtClean="0"/>
              <a:t>staff can start small, enabling people to dip in and out and providing shorter opportunities for</a:t>
            </a:r>
          </a:p>
          <a:p>
            <a:r>
              <a:rPr lang="en-GB" dirty="0" smtClean="0"/>
              <a:t>engagement throughout the day rather than solely focusing on single lengthy events.</a:t>
            </a:r>
          </a:p>
          <a:p>
            <a:r>
              <a:rPr lang="en-GB" b="1" dirty="0" smtClean="0"/>
              <a:t>Graded assistance: </a:t>
            </a:r>
            <a:r>
              <a:rPr lang="en-GB" dirty="0" smtClean="0"/>
              <a:t>Providing the right amount and type of support at the right time – too much</a:t>
            </a:r>
          </a:p>
          <a:p>
            <a:r>
              <a:rPr lang="en-GB" dirty="0" smtClean="0"/>
              <a:t>and the person will be ‘over-supported’ and hindered in their independence, control and status; too</a:t>
            </a:r>
          </a:p>
          <a:p>
            <a:r>
              <a:rPr lang="en-GB" dirty="0" smtClean="0"/>
              <a:t>little and they will fail. Staff develop the skills they need to ensure the amount and type of help they</a:t>
            </a:r>
          </a:p>
          <a:p>
            <a:r>
              <a:rPr lang="en-GB" dirty="0" smtClean="0"/>
              <a:t>provide is constantly adjusted to fit the particular activity, step or circumstance.</a:t>
            </a:r>
          </a:p>
          <a:p>
            <a:r>
              <a:rPr lang="en-GB" b="1" dirty="0" smtClean="0"/>
              <a:t>Maximising choice and control: </a:t>
            </a:r>
            <a:r>
              <a:rPr lang="en-GB" dirty="0" smtClean="0"/>
              <a:t>Looking for opportunities for the person to express their</a:t>
            </a:r>
          </a:p>
          <a:p>
            <a:r>
              <a:rPr lang="en-GB" dirty="0" smtClean="0"/>
              <a:t>preferences and be listened to, recognising that choosing within activities and relationships is a</a:t>
            </a:r>
          </a:p>
          <a:p>
            <a:r>
              <a:rPr lang="en-GB" dirty="0" smtClean="0"/>
              <a:t>valuable opportunity for experiencing choice and control. Frequently responding to preferences this</a:t>
            </a:r>
          </a:p>
          <a:p>
            <a:r>
              <a:rPr lang="en-GB" dirty="0" smtClean="0"/>
              <a:t>way increases the likelihood that the person will learn that making choices makes sense, and will</a:t>
            </a:r>
          </a:p>
          <a:p>
            <a:r>
              <a:rPr lang="en-GB" dirty="0" smtClean="0"/>
              <a:t>make more of them</a:t>
            </a:r>
            <a:endParaRPr lang="en-GB" dirty="0"/>
          </a:p>
        </p:txBody>
      </p:sp>
      <p:sp>
        <p:nvSpPr>
          <p:cNvPr id="4" name="Slide Number Placeholder 3"/>
          <p:cNvSpPr>
            <a:spLocks noGrp="1"/>
          </p:cNvSpPr>
          <p:nvPr>
            <p:ph type="sldNum" sz="quarter" idx="10"/>
          </p:nvPr>
        </p:nvSpPr>
        <p:spPr/>
        <p:txBody>
          <a:bodyPr/>
          <a:lstStyle/>
          <a:p>
            <a:fld id="{44F973CE-ADA0-4D90-8273-63872A258D39}" type="slidenum">
              <a:rPr lang="en-GB" smtClean="0"/>
              <a:pPr/>
              <a:t>14</a:t>
            </a:fld>
            <a:endParaRPr lang="en-GB" dirty="0"/>
          </a:p>
        </p:txBody>
      </p:sp>
    </p:spTree>
    <p:extLst>
      <p:ext uri="{BB962C8B-B14F-4D97-AF65-F5344CB8AC3E}">
        <p14:creationId xmlns:p14="http://schemas.microsoft.com/office/powerpoint/2010/main" val="1188861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Example: 2 versions of the steps involved in making toast</a:t>
            </a:r>
          </a:p>
          <a:p>
            <a:r>
              <a:rPr lang="en-GB" dirty="0" smtClean="0"/>
              <a:t>Fewer, larger steps More, smaller steps</a:t>
            </a:r>
          </a:p>
          <a:p>
            <a:r>
              <a:rPr lang="en-GB" dirty="0" smtClean="0"/>
              <a:t>1. Get bread out 1. Open bread bin</a:t>
            </a:r>
          </a:p>
          <a:p>
            <a:r>
              <a:rPr lang="en-GB" dirty="0" smtClean="0"/>
              <a:t>2. Pick up packet of bread</a:t>
            </a:r>
          </a:p>
          <a:p>
            <a:r>
              <a:rPr lang="en-GB" dirty="0" smtClean="0"/>
              <a:t>3. Put bread on table</a:t>
            </a:r>
          </a:p>
          <a:p>
            <a:r>
              <a:rPr lang="en-GB" dirty="0" smtClean="0"/>
              <a:t>4. Open packet and take out 1 slice</a:t>
            </a:r>
          </a:p>
          <a:p>
            <a:r>
              <a:rPr lang="en-GB" dirty="0" smtClean="0"/>
              <a:t>2. Put bread in toaster 5. Put bread into toaster</a:t>
            </a:r>
          </a:p>
          <a:p>
            <a:r>
              <a:rPr lang="en-GB" dirty="0" smtClean="0"/>
              <a:t>3. </a:t>
            </a:r>
            <a:r>
              <a:rPr lang="en-GB" dirty="0" err="1" smtClean="0"/>
              <a:t>Swith</a:t>
            </a:r>
            <a:r>
              <a:rPr lang="en-GB" dirty="0" smtClean="0"/>
              <a:t> toaster on and set dial 6. Switch toaster on and set dial</a:t>
            </a:r>
          </a:p>
          <a:p>
            <a:r>
              <a:rPr lang="en-GB" dirty="0" smtClean="0"/>
              <a:t>4. Start toaster 7. Press lever down on toaster</a:t>
            </a:r>
          </a:p>
          <a:p>
            <a:r>
              <a:rPr lang="en-GB" dirty="0" smtClean="0"/>
              <a:t>5. Get Plate 8. Open cupboard</a:t>
            </a:r>
          </a:p>
          <a:p>
            <a:r>
              <a:rPr lang="en-GB" dirty="0" smtClean="0"/>
              <a:t>6. Get butter and jam </a:t>
            </a:r>
          </a:p>
          <a:p>
            <a:r>
              <a:rPr lang="en-GB" dirty="0" smtClean="0"/>
              <a:t>9. Pick up plate out of cupboard</a:t>
            </a:r>
          </a:p>
          <a:p>
            <a:r>
              <a:rPr lang="en-GB" dirty="0" smtClean="0"/>
              <a:t>10. Close cupboard door</a:t>
            </a:r>
          </a:p>
          <a:p>
            <a:r>
              <a:rPr lang="en-GB" dirty="0" smtClean="0"/>
              <a:t>11. Put plate on table</a:t>
            </a:r>
          </a:p>
          <a:p>
            <a:r>
              <a:rPr lang="en-GB" dirty="0" smtClean="0"/>
              <a:t>12. Open fridge</a:t>
            </a:r>
          </a:p>
          <a:p>
            <a:r>
              <a:rPr lang="en-GB" dirty="0" smtClean="0"/>
              <a:t>13. Pick up butter and put on table</a:t>
            </a:r>
          </a:p>
          <a:p>
            <a:r>
              <a:rPr lang="en-GB" dirty="0" smtClean="0"/>
              <a:t>14. Pick up jam and put on table</a:t>
            </a:r>
          </a:p>
          <a:p>
            <a:r>
              <a:rPr lang="en-GB" dirty="0" smtClean="0"/>
              <a:t>15. Close fridge</a:t>
            </a:r>
          </a:p>
          <a:p>
            <a:r>
              <a:rPr lang="en-GB" dirty="0" smtClean="0"/>
              <a:t>7. Get knife and spoon 16. Open drawer</a:t>
            </a:r>
          </a:p>
          <a:p>
            <a:r>
              <a:rPr lang="en-GB" dirty="0" smtClean="0"/>
              <a:t>17. Pick up knife and put on table</a:t>
            </a:r>
          </a:p>
          <a:p>
            <a:r>
              <a:rPr lang="en-GB" dirty="0" smtClean="0"/>
              <a:t>18. Pick up spoon and put on table</a:t>
            </a:r>
          </a:p>
          <a:p>
            <a:r>
              <a:rPr lang="en-GB" dirty="0" smtClean="0"/>
              <a:t>19. Close drawer</a:t>
            </a:r>
          </a:p>
          <a:p>
            <a:r>
              <a:rPr lang="en-GB" dirty="0" smtClean="0"/>
              <a:t>TOAST IS READY AND POPS UP</a:t>
            </a:r>
          </a:p>
          <a:p>
            <a:r>
              <a:rPr lang="en-GB" dirty="0" smtClean="0"/>
              <a:t>8. Put toast on plate 20. Take toast out</a:t>
            </a:r>
          </a:p>
          <a:p>
            <a:r>
              <a:rPr lang="en-GB" dirty="0" smtClean="0"/>
              <a:t>21. Put on plate on table</a:t>
            </a:r>
          </a:p>
          <a:p>
            <a:r>
              <a:rPr lang="en-GB" dirty="0" smtClean="0"/>
              <a:t>9. Spread butter on toast 22. Open butter dish</a:t>
            </a:r>
          </a:p>
          <a:p>
            <a:r>
              <a:rPr lang="en-GB" dirty="0" smtClean="0"/>
              <a:t>23. Pick up knife</a:t>
            </a:r>
          </a:p>
          <a:p>
            <a:r>
              <a:rPr lang="en-GB" dirty="0" smtClean="0"/>
              <a:t>24. Scrape up a lump of butter</a:t>
            </a:r>
          </a:p>
          <a:p>
            <a:r>
              <a:rPr lang="en-GB" dirty="0" smtClean="0"/>
              <a:t>25. Spread butter on toast</a:t>
            </a:r>
          </a:p>
          <a:p>
            <a:r>
              <a:rPr lang="en-GB" dirty="0" smtClean="0"/>
              <a:t>26. Put knife down</a:t>
            </a:r>
          </a:p>
          <a:p>
            <a:r>
              <a:rPr lang="en-GB" dirty="0" smtClean="0"/>
              <a:t>10. </a:t>
            </a:r>
            <a:r>
              <a:rPr lang="en-GB" dirty="0" err="1" smtClean="0"/>
              <a:t>Spead</a:t>
            </a:r>
            <a:r>
              <a:rPr lang="en-GB" dirty="0" smtClean="0"/>
              <a:t> jam on toast 27. Open lid of jam jar</a:t>
            </a:r>
          </a:p>
          <a:p>
            <a:r>
              <a:rPr lang="en-GB" dirty="0" smtClean="0"/>
              <a:t>28. Pick up spoon and put in jam</a:t>
            </a:r>
          </a:p>
          <a:p>
            <a:r>
              <a:rPr lang="en-GB" dirty="0" smtClean="0"/>
              <a:t>29. Take a spoonful of jam</a:t>
            </a:r>
          </a:p>
          <a:p>
            <a:r>
              <a:rPr lang="en-GB" dirty="0" smtClean="0"/>
              <a:t>30. Put jam on toast</a:t>
            </a:r>
          </a:p>
          <a:p>
            <a:r>
              <a:rPr lang="en-GB" dirty="0" smtClean="0"/>
              <a:t>31. Put spoon down</a:t>
            </a:r>
          </a:p>
          <a:p>
            <a:r>
              <a:rPr lang="en-GB" dirty="0" smtClean="0"/>
              <a:t>32. Pick up knife</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33. Spread jam with knife</a:t>
            </a:r>
          </a:p>
          <a:p>
            <a:endParaRPr lang="en-GB" dirty="0"/>
          </a:p>
        </p:txBody>
      </p:sp>
      <p:sp>
        <p:nvSpPr>
          <p:cNvPr id="4" name="Slide Number Placeholder 3"/>
          <p:cNvSpPr>
            <a:spLocks noGrp="1"/>
          </p:cNvSpPr>
          <p:nvPr>
            <p:ph type="sldNum" sz="quarter" idx="10"/>
          </p:nvPr>
        </p:nvSpPr>
        <p:spPr/>
        <p:txBody>
          <a:bodyPr/>
          <a:lstStyle/>
          <a:p>
            <a:fld id="{44F973CE-ADA0-4D90-8273-63872A258D39}" type="slidenum">
              <a:rPr lang="en-GB" smtClean="0"/>
              <a:pPr/>
              <a:t>16</a:t>
            </a:fld>
            <a:endParaRPr lang="en-GB"/>
          </a:p>
        </p:txBody>
      </p:sp>
    </p:spTree>
    <p:extLst>
      <p:ext uri="{BB962C8B-B14F-4D97-AF65-F5344CB8AC3E}">
        <p14:creationId xmlns:p14="http://schemas.microsoft.com/office/powerpoint/2010/main" val="2624714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5EA76822-8775-461E-970F-2638CAE30D08}" type="datetime1">
              <a:rPr lang="en-GB" smtClean="0"/>
              <a:pPr/>
              <a:t>11/09/2023</a:t>
            </a:fld>
            <a:endParaRPr lang="en-GB"/>
          </a:p>
        </p:txBody>
      </p:sp>
      <p:sp>
        <p:nvSpPr>
          <p:cNvPr id="8" name="Slide Number Placeholder 7"/>
          <p:cNvSpPr>
            <a:spLocks noGrp="1"/>
          </p:cNvSpPr>
          <p:nvPr>
            <p:ph type="sldNum" sz="quarter" idx="11"/>
          </p:nvPr>
        </p:nvSpPr>
        <p:spPr/>
        <p:txBody>
          <a:bodyPr/>
          <a:lstStyle/>
          <a:p>
            <a:fld id="{F320DB10-44F1-4CA7-817A-2A4BCE770DB9}" type="slidenum">
              <a:rPr lang="en-GB" smtClean="0"/>
              <a:pPr/>
              <a:t>‹nr.›</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AB7D41-6A5E-4626-884A-AAE401B52706}" type="datetime1">
              <a:rPr lang="en-GB" smtClean="0"/>
              <a:pPr/>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20DB10-44F1-4CA7-817A-2A4BCE770DB9}" type="slidenum">
              <a:rPr lang="en-GB" smtClean="0"/>
              <a:pPr/>
              <a:t>‹nr.›</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F5E74-150D-4E18-9956-3DE69AFB4840}" type="datetime1">
              <a:rPr lang="en-GB" smtClean="0"/>
              <a:pPr/>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20DB10-44F1-4CA7-817A-2A4BCE770DB9}" type="slidenum">
              <a:rPr lang="en-GB" smtClean="0"/>
              <a:pPr/>
              <a:t>‹nr.›</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277285-371D-4B6E-BF7C-D5BAB18CD752}"/>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nl-BE"/>
          </a:p>
        </p:txBody>
      </p:sp>
      <p:sp>
        <p:nvSpPr>
          <p:cNvPr id="3" name="Ondertitel 2">
            <a:extLst>
              <a:ext uri="{FF2B5EF4-FFF2-40B4-BE49-F238E27FC236}">
                <a16:creationId xmlns:a16="http://schemas.microsoft.com/office/drawing/2014/main" id="{BC98A9D0-F09E-4755-8AAF-4F40516C26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id="{BD63F62D-18E0-4D20-BB06-38FEEE09D780}"/>
              </a:ext>
            </a:extLst>
          </p:cNvPr>
          <p:cNvSpPr>
            <a:spLocks noGrp="1"/>
          </p:cNvSpPr>
          <p:nvPr>
            <p:ph type="dt" sz="half" idx="10"/>
          </p:nvPr>
        </p:nvSpPr>
        <p:spPr/>
        <p:txBody>
          <a:bodyPr/>
          <a:lstStyle/>
          <a:p>
            <a:fld id="{80CB2696-F861-45D7-9E42-A0439C2C9626}" type="datetimeFigureOut">
              <a:rPr lang="nl-BE" smtClean="0"/>
              <a:t>11/09/2023</a:t>
            </a:fld>
            <a:endParaRPr lang="nl-BE"/>
          </a:p>
        </p:txBody>
      </p:sp>
      <p:sp>
        <p:nvSpPr>
          <p:cNvPr id="5" name="Tijdelijke aanduiding voor voettekst 4">
            <a:extLst>
              <a:ext uri="{FF2B5EF4-FFF2-40B4-BE49-F238E27FC236}">
                <a16:creationId xmlns:a16="http://schemas.microsoft.com/office/drawing/2014/main" id="{79ED4BA7-1010-456C-B934-0AAF899E8FFC}"/>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51630A08-3772-4EA7-827E-08B8B7B639A0}"/>
              </a:ext>
            </a:extLst>
          </p:cNvPr>
          <p:cNvSpPr>
            <a:spLocks noGrp="1"/>
          </p:cNvSpPr>
          <p:nvPr>
            <p:ph type="sldNum" sz="quarter" idx="12"/>
          </p:nvPr>
        </p:nvSpPr>
        <p:spPr/>
        <p:txBody>
          <a:bodyPr/>
          <a:lstStyle/>
          <a:p>
            <a:fld id="{5A8E78BA-9861-497A-B784-A9BA9696B05E}" type="slidenum">
              <a:rPr lang="nl-BE" smtClean="0"/>
              <a:t>‹nr.›</a:t>
            </a:fld>
            <a:endParaRPr lang="nl-BE"/>
          </a:p>
        </p:txBody>
      </p:sp>
    </p:spTree>
    <p:extLst>
      <p:ext uri="{BB962C8B-B14F-4D97-AF65-F5344CB8AC3E}">
        <p14:creationId xmlns:p14="http://schemas.microsoft.com/office/powerpoint/2010/main" val="7922359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A239C7-8374-4C3D-B221-E3F5296F7CF6}"/>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E5738DAD-0F33-4799-A9E2-9D90EA96CB5D}"/>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EE546BF6-A0C7-4037-AE95-A8D42E8DB083}"/>
              </a:ext>
            </a:extLst>
          </p:cNvPr>
          <p:cNvSpPr>
            <a:spLocks noGrp="1"/>
          </p:cNvSpPr>
          <p:nvPr>
            <p:ph type="dt" sz="half" idx="10"/>
          </p:nvPr>
        </p:nvSpPr>
        <p:spPr/>
        <p:txBody>
          <a:bodyPr/>
          <a:lstStyle/>
          <a:p>
            <a:fld id="{80CB2696-F861-45D7-9E42-A0439C2C9626}" type="datetimeFigureOut">
              <a:rPr lang="nl-BE" smtClean="0"/>
              <a:t>11/09/2023</a:t>
            </a:fld>
            <a:endParaRPr lang="nl-BE"/>
          </a:p>
        </p:txBody>
      </p:sp>
      <p:sp>
        <p:nvSpPr>
          <p:cNvPr id="5" name="Tijdelijke aanduiding voor voettekst 4">
            <a:extLst>
              <a:ext uri="{FF2B5EF4-FFF2-40B4-BE49-F238E27FC236}">
                <a16:creationId xmlns:a16="http://schemas.microsoft.com/office/drawing/2014/main" id="{95C1B2D8-48CA-42B9-AED6-A0258498E1C0}"/>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182A4EEB-E50C-4F17-B8D6-BD734120FB67}"/>
              </a:ext>
            </a:extLst>
          </p:cNvPr>
          <p:cNvSpPr>
            <a:spLocks noGrp="1"/>
          </p:cNvSpPr>
          <p:nvPr>
            <p:ph type="sldNum" sz="quarter" idx="12"/>
          </p:nvPr>
        </p:nvSpPr>
        <p:spPr/>
        <p:txBody>
          <a:bodyPr/>
          <a:lstStyle/>
          <a:p>
            <a:fld id="{5A8E78BA-9861-497A-B784-A9BA9696B05E}" type="slidenum">
              <a:rPr lang="nl-BE" smtClean="0"/>
              <a:t>‹nr.›</a:t>
            </a:fld>
            <a:endParaRPr lang="nl-BE"/>
          </a:p>
        </p:txBody>
      </p:sp>
    </p:spTree>
    <p:extLst>
      <p:ext uri="{BB962C8B-B14F-4D97-AF65-F5344CB8AC3E}">
        <p14:creationId xmlns:p14="http://schemas.microsoft.com/office/powerpoint/2010/main" val="1200973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48210C-7E9E-4BC1-AF7E-E90CBCE36E77}"/>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FD933F63-6976-40B1-8367-92E0F6B943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467E2D3C-250C-4137-AD79-107E8F2F2E2C}"/>
              </a:ext>
            </a:extLst>
          </p:cNvPr>
          <p:cNvSpPr>
            <a:spLocks noGrp="1"/>
          </p:cNvSpPr>
          <p:nvPr>
            <p:ph type="dt" sz="half" idx="10"/>
          </p:nvPr>
        </p:nvSpPr>
        <p:spPr/>
        <p:txBody>
          <a:bodyPr/>
          <a:lstStyle/>
          <a:p>
            <a:fld id="{80CB2696-F861-45D7-9E42-A0439C2C9626}" type="datetimeFigureOut">
              <a:rPr lang="nl-BE" smtClean="0"/>
              <a:t>11/09/2023</a:t>
            </a:fld>
            <a:endParaRPr lang="nl-BE"/>
          </a:p>
        </p:txBody>
      </p:sp>
      <p:sp>
        <p:nvSpPr>
          <p:cNvPr id="5" name="Tijdelijke aanduiding voor voettekst 4">
            <a:extLst>
              <a:ext uri="{FF2B5EF4-FFF2-40B4-BE49-F238E27FC236}">
                <a16:creationId xmlns:a16="http://schemas.microsoft.com/office/drawing/2014/main" id="{7773E043-29C1-4AAF-A746-2A5D1F6FEF67}"/>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631EBAC7-E4E0-4979-A5AE-676C16FC612E}"/>
              </a:ext>
            </a:extLst>
          </p:cNvPr>
          <p:cNvSpPr>
            <a:spLocks noGrp="1"/>
          </p:cNvSpPr>
          <p:nvPr>
            <p:ph type="sldNum" sz="quarter" idx="12"/>
          </p:nvPr>
        </p:nvSpPr>
        <p:spPr/>
        <p:txBody>
          <a:bodyPr/>
          <a:lstStyle/>
          <a:p>
            <a:fld id="{5A8E78BA-9861-497A-B784-A9BA9696B05E}" type="slidenum">
              <a:rPr lang="nl-BE" smtClean="0"/>
              <a:t>‹nr.›</a:t>
            </a:fld>
            <a:endParaRPr lang="nl-BE"/>
          </a:p>
        </p:txBody>
      </p:sp>
    </p:spTree>
    <p:extLst>
      <p:ext uri="{BB962C8B-B14F-4D97-AF65-F5344CB8AC3E}">
        <p14:creationId xmlns:p14="http://schemas.microsoft.com/office/powerpoint/2010/main" val="19222802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C55603-024B-4FB0-A81A-9D043DBDAA28}"/>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08A3B417-EEC8-4651-A20E-4E1FC1FB3200}"/>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4648C990-0E5A-4520-91F2-4A7DF2098B70}"/>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id="{093E1189-541F-4531-8F70-DC683F30ED18}"/>
              </a:ext>
            </a:extLst>
          </p:cNvPr>
          <p:cNvSpPr>
            <a:spLocks noGrp="1"/>
          </p:cNvSpPr>
          <p:nvPr>
            <p:ph type="dt" sz="half" idx="10"/>
          </p:nvPr>
        </p:nvSpPr>
        <p:spPr/>
        <p:txBody>
          <a:bodyPr/>
          <a:lstStyle/>
          <a:p>
            <a:fld id="{80CB2696-F861-45D7-9E42-A0439C2C9626}" type="datetimeFigureOut">
              <a:rPr lang="nl-BE" smtClean="0"/>
              <a:t>11/09/2023</a:t>
            </a:fld>
            <a:endParaRPr lang="nl-BE"/>
          </a:p>
        </p:txBody>
      </p:sp>
      <p:sp>
        <p:nvSpPr>
          <p:cNvPr id="6" name="Tijdelijke aanduiding voor voettekst 5">
            <a:extLst>
              <a:ext uri="{FF2B5EF4-FFF2-40B4-BE49-F238E27FC236}">
                <a16:creationId xmlns:a16="http://schemas.microsoft.com/office/drawing/2014/main" id="{C699FF98-87FF-48BF-8B79-7339AF98C00C}"/>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040EEFAB-0591-4401-B8BD-981D75ADB864}"/>
              </a:ext>
            </a:extLst>
          </p:cNvPr>
          <p:cNvSpPr>
            <a:spLocks noGrp="1"/>
          </p:cNvSpPr>
          <p:nvPr>
            <p:ph type="sldNum" sz="quarter" idx="12"/>
          </p:nvPr>
        </p:nvSpPr>
        <p:spPr/>
        <p:txBody>
          <a:bodyPr/>
          <a:lstStyle/>
          <a:p>
            <a:fld id="{5A8E78BA-9861-497A-B784-A9BA9696B05E}" type="slidenum">
              <a:rPr lang="nl-BE" smtClean="0"/>
              <a:t>‹nr.›</a:t>
            </a:fld>
            <a:endParaRPr lang="nl-BE"/>
          </a:p>
        </p:txBody>
      </p:sp>
    </p:spTree>
    <p:extLst>
      <p:ext uri="{BB962C8B-B14F-4D97-AF65-F5344CB8AC3E}">
        <p14:creationId xmlns:p14="http://schemas.microsoft.com/office/powerpoint/2010/main" val="31802166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774A5B-FCC5-4973-AACD-B31A81E85C15}"/>
              </a:ext>
            </a:extLst>
          </p:cNvPr>
          <p:cNvSpPr>
            <a:spLocks noGrp="1"/>
          </p:cNvSpPr>
          <p:nvPr>
            <p:ph type="title"/>
          </p:nvPr>
        </p:nvSpPr>
        <p:spPr>
          <a:xfrm>
            <a:off x="839788" y="365125"/>
            <a:ext cx="105156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B69BE42D-7B6D-4F33-B9E1-C8167CA6D2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F392FD50-FFB5-4CEB-B300-66F39AD30057}"/>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401BFB24-070C-4F3E-86ED-3C05661AE0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3CDB14FB-C825-42FA-9540-E18C24A5B5D4}"/>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id="{F4DED6F0-E36B-4949-A1B7-F796D58FC0B3}"/>
              </a:ext>
            </a:extLst>
          </p:cNvPr>
          <p:cNvSpPr>
            <a:spLocks noGrp="1"/>
          </p:cNvSpPr>
          <p:nvPr>
            <p:ph type="dt" sz="half" idx="10"/>
          </p:nvPr>
        </p:nvSpPr>
        <p:spPr/>
        <p:txBody>
          <a:bodyPr/>
          <a:lstStyle/>
          <a:p>
            <a:fld id="{80CB2696-F861-45D7-9E42-A0439C2C9626}" type="datetimeFigureOut">
              <a:rPr lang="nl-BE" smtClean="0"/>
              <a:t>11/09/2023</a:t>
            </a:fld>
            <a:endParaRPr lang="nl-BE"/>
          </a:p>
        </p:txBody>
      </p:sp>
      <p:sp>
        <p:nvSpPr>
          <p:cNvPr id="8" name="Tijdelijke aanduiding voor voettekst 7">
            <a:extLst>
              <a:ext uri="{FF2B5EF4-FFF2-40B4-BE49-F238E27FC236}">
                <a16:creationId xmlns:a16="http://schemas.microsoft.com/office/drawing/2014/main" id="{C7EBB639-F2EB-4FAA-81B1-1B52DABE23F0}"/>
              </a:ext>
            </a:extLst>
          </p:cNvPr>
          <p:cNvSpPr>
            <a:spLocks noGrp="1"/>
          </p:cNvSpPr>
          <p:nvPr>
            <p:ph type="ftr" sz="quarter" idx="11"/>
          </p:nvPr>
        </p:nvSpPr>
        <p:spPr/>
        <p:txBody>
          <a:bodyPr/>
          <a:lstStyle/>
          <a:p>
            <a:endParaRPr lang="nl-BE"/>
          </a:p>
        </p:txBody>
      </p:sp>
      <p:sp>
        <p:nvSpPr>
          <p:cNvPr id="9" name="Tijdelijke aanduiding voor dianummer 8">
            <a:extLst>
              <a:ext uri="{FF2B5EF4-FFF2-40B4-BE49-F238E27FC236}">
                <a16:creationId xmlns:a16="http://schemas.microsoft.com/office/drawing/2014/main" id="{0D720053-1101-4CDB-B103-291BD1B64F52}"/>
              </a:ext>
            </a:extLst>
          </p:cNvPr>
          <p:cNvSpPr>
            <a:spLocks noGrp="1"/>
          </p:cNvSpPr>
          <p:nvPr>
            <p:ph type="sldNum" sz="quarter" idx="12"/>
          </p:nvPr>
        </p:nvSpPr>
        <p:spPr/>
        <p:txBody>
          <a:bodyPr/>
          <a:lstStyle/>
          <a:p>
            <a:fld id="{5A8E78BA-9861-497A-B784-A9BA9696B05E}" type="slidenum">
              <a:rPr lang="nl-BE" smtClean="0"/>
              <a:t>‹nr.›</a:t>
            </a:fld>
            <a:endParaRPr lang="nl-BE"/>
          </a:p>
        </p:txBody>
      </p:sp>
    </p:spTree>
    <p:extLst>
      <p:ext uri="{BB962C8B-B14F-4D97-AF65-F5344CB8AC3E}">
        <p14:creationId xmlns:p14="http://schemas.microsoft.com/office/powerpoint/2010/main" val="12444065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01B62F-53DF-4D46-B9AD-E3C52D049D6E}"/>
              </a:ext>
            </a:extLst>
          </p:cNvPr>
          <p:cNvSpPr>
            <a:spLocks noGrp="1"/>
          </p:cNvSpPr>
          <p:nvPr>
            <p:ph type="title"/>
          </p:nvPr>
        </p:nvSpPr>
        <p:spPr/>
        <p:txBody>
          <a:bodyPr/>
          <a:lstStyle/>
          <a:p>
            <a:r>
              <a:rPr lang="nl-NL"/>
              <a:t>Klik om stijl te bewerken</a:t>
            </a:r>
            <a:endParaRPr lang="nl-BE"/>
          </a:p>
        </p:txBody>
      </p:sp>
      <p:sp>
        <p:nvSpPr>
          <p:cNvPr id="3" name="Tijdelijke aanduiding voor datum 2">
            <a:extLst>
              <a:ext uri="{FF2B5EF4-FFF2-40B4-BE49-F238E27FC236}">
                <a16:creationId xmlns:a16="http://schemas.microsoft.com/office/drawing/2014/main" id="{DAB3A0F2-3565-416B-AE6F-E48FDDB81C19}"/>
              </a:ext>
            </a:extLst>
          </p:cNvPr>
          <p:cNvSpPr>
            <a:spLocks noGrp="1"/>
          </p:cNvSpPr>
          <p:nvPr>
            <p:ph type="dt" sz="half" idx="10"/>
          </p:nvPr>
        </p:nvSpPr>
        <p:spPr/>
        <p:txBody>
          <a:bodyPr/>
          <a:lstStyle/>
          <a:p>
            <a:fld id="{80CB2696-F861-45D7-9E42-A0439C2C9626}" type="datetimeFigureOut">
              <a:rPr lang="nl-BE" smtClean="0"/>
              <a:t>11/09/2023</a:t>
            </a:fld>
            <a:endParaRPr lang="nl-BE"/>
          </a:p>
        </p:txBody>
      </p:sp>
      <p:sp>
        <p:nvSpPr>
          <p:cNvPr id="4" name="Tijdelijke aanduiding voor voettekst 3">
            <a:extLst>
              <a:ext uri="{FF2B5EF4-FFF2-40B4-BE49-F238E27FC236}">
                <a16:creationId xmlns:a16="http://schemas.microsoft.com/office/drawing/2014/main" id="{26C209AE-638B-4921-A584-9D255A8C81C7}"/>
              </a:ext>
            </a:extLst>
          </p:cNvPr>
          <p:cNvSpPr>
            <a:spLocks noGrp="1"/>
          </p:cNvSpPr>
          <p:nvPr>
            <p:ph type="ftr" sz="quarter" idx="11"/>
          </p:nvPr>
        </p:nvSpPr>
        <p:spPr/>
        <p:txBody>
          <a:bodyPr/>
          <a:lstStyle/>
          <a:p>
            <a:endParaRPr lang="nl-BE"/>
          </a:p>
        </p:txBody>
      </p:sp>
      <p:sp>
        <p:nvSpPr>
          <p:cNvPr id="5" name="Tijdelijke aanduiding voor dianummer 4">
            <a:extLst>
              <a:ext uri="{FF2B5EF4-FFF2-40B4-BE49-F238E27FC236}">
                <a16:creationId xmlns:a16="http://schemas.microsoft.com/office/drawing/2014/main" id="{6D14A27F-9FBA-4A3B-B27C-54A08864E2A7}"/>
              </a:ext>
            </a:extLst>
          </p:cNvPr>
          <p:cNvSpPr>
            <a:spLocks noGrp="1"/>
          </p:cNvSpPr>
          <p:nvPr>
            <p:ph type="sldNum" sz="quarter" idx="12"/>
          </p:nvPr>
        </p:nvSpPr>
        <p:spPr/>
        <p:txBody>
          <a:bodyPr/>
          <a:lstStyle/>
          <a:p>
            <a:fld id="{5A8E78BA-9861-497A-B784-A9BA9696B05E}" type="slidenum">
              <a:rPr lang="nl-BE" smtClean="0"/>
              <a:t>‹nr.›</a:t>
            </a:fld>
            <a:endParaRPr lang="nl-BE"/>
          </a:p>
        </p:txBody>
      </p:sp>
    </p:spTree>
    <p:extLst>
      <p:ext uri="{BB962C8B-B14F-4D97-AF65-F5344CB8AC3E}">
        <p14:creationId xmlns:p14="http://schemas.microsoft.com/office/powerpoint/2010/main" val="42664628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A7175C79-CADA-407B-9549-F93F43BA4602}"/>
              </a:ext>
            </a:extLst>
          </p:cNvPr>
          <p:cNvSpPr>
            <a:spLocks noGrp="1"/>
          </p:cNvSpPr>
          <p:nvPr>
            <p:ph type="dt" sz="half" idx="10"/>
          </p:nvPr>
        </p:nvSpPr>
        <p:spPr/>
        <p:txBody>
          <a:bodyPr/>
          <a:lstStyle/>
          <a:p>
            <a:fld id="{80CB2696-F861-45D7-9E42-A0439C2C9626}" type="datetimeFigureOut">
              <a:rPr lang="nl-BE" smtClean="0"/>
              <a:t>11/09/2023</a:t>
            </a:fld>
            <a:endParaRPr lang="nl-BE"/>
          </a:p>
        </p:txBody>
      </p:sp>
      <p:sp>
        <p:nvSpPr>
          <p:cNvPr id="3" name="Tijdelijke aanduiding voor voettekst 2">
            <a:extLst>
              <a:ext uri="{FF2B5EF4-FFF2-40B4-BE49-F238E27FC236}">
                <a16:creationId xmlns:a16="http://schemas.microsoft.com/office/drawing/2014/main" id="{8551339A-8A51-419E-BAC9-FBB54C0AB36E}"/>
              </a:ext>
            </a:extLst>
          </p:cNvPr>
          <p:cNvSpPr>
            <a:spLocks noGrp="1"/>
          </p:cNvSpPr>
          <p:nvPr>
            <p:ph type="ftr" sz="quarter" idx="11"/>
          </p:nvPr>
        </p:nvSpPr>
        <p:spPr/>
        <p:txBody>
          <a:bodyPr/>
          <a:lstStyle/>
          <a:p>
            <a:endParaRPr lang="nl-BE"/>
          </a:p>
        </p:txBody>
      </p:sp>
      <p:sp>
        <p:nvSpPr>
          <p:cNvPr id="4" name="Tijdelijke aanduiding voor dianummer 3">
            <a:extLst>
              <a:ext uri="{FF2B5EF4-FFF2-40B4-BE49-F238E27FC236}">
                <a16:creationId xmlns:a16="http://schemas.microsoft.com/office/drawing/2014/main" id="{0AF30428-CC03-46F4-99B1-49CE5968C1CD}"/>
              </a:ext>
            </a:extLst>
          </p:cNvPr>
          <p:cNvSpPr>
            <a:spLocks noGrp="1"/>
          </p:cNvSpPr>
          <p:nvPr>
            <p:ph type="sldNum" sz="quarter" idx="12"/>
          </p:nvPr>
        </p:nvSpPr>
        <p:spPr/>
        <p:txBody>
          <a:bodyPr/>
          <a:lstStyle/>
          <a:p>
            <a:fld id="{5A8E78BA-9861-497A-B784-A9BA9696B05E}" type="slidenum">
              <a:rPr lang="nl-BE" smtClean="0"/>
              <a:t>‹nr.›</a:t>
            </a:fld>
            <a:endParaRPr lang="nl-BE"/>
          </a:p>
        </p:txBody>
      </p:sp>
    </p:spTree>
    <p:extLst>
      <p:ext uri="{BB962C8B-B14F-4D97-AF65-F5344CB8AC3E}">
        <p14:creationId xmlns:p14="http://schemas.microsoft.com/office/powerpoint/2010/main" val="38830185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AA61E5-448B-4321-8E07-CDD861B08D6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FB1D9C7D-C6FB-4BE5-A0A8-39FF7A724B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35019962-1B29-4F1A-A255-AC228F1C03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1F58BFC7-807B-4F08-8A68-976291F6B439}"/>
              </a:ext>
            </a:extLst>
          </p:cNvPr>
          <p:cNvSpPr>
            <a:spLocks noGrp="1"/>
          </p:cNvSpPr>
          <p:nvPr>
            <p:ph type="dt" sz="half" idx="10"/>
          </p:nvPr>
        </p:nvSpPr>
        <p:spPr/>
        <p:txBody>
          <a:bodyPr/>
          <a:lstStyle/>
          <a:p>
            <a:fld id="{80CB2696-F861-45D7-9E42-A0439C2C9626}" type="datetimeFigureOut">
              <a:rPr lang="nl-BE" smtClean="0"/>
              <a:t>11/09/2023</a:t>
            </a:fld>
            <a:endParaRPr lang="nl-BE"/>
          </a:p>
        </p:txBody>
      </p:sp>
      <p:sp>
        <p:nvSpPr>
          <p:cNvPr id="6" name="Tijdelijke aanduiding voor voettekst 5">
            <a:extLst>
              <a:ext uri="{FF2B5EF4-FFF2-40B4-BE49-F238E27FC236}">
                <a16:creationId xmlns:a16="http://schemas.microsoft.com/office/drawing/2014/main" id="{25CA2B0E-D74F-4E53-A6AE-1D6EA82F8C8B}"/>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1A54F89C-6E36-4145-8E00-3C465F8AD43D}"/>
              </a:ext>
            </a:extLst>
          </p:cNvPr>
          <p:cNvSpPr>
            <a:spLocks noGrp="1"/>
          </p:cNvSpPr>
          <p:nvPr>
            <p:ph type="sldNum" sz="quarter" idx="12"/>
          </p:nvPr>
        </p:nvSpPr>
        <p:spPr/>
        <p:txBody>
          <a:bodyPr/>
          <a:lstStyle/>
          <a:p>
            <a:fld id="{5A8E78BA-9861-497A-B784-A9BA9696B05E}" type="slidenum">
              <a:rPr lang="nl-BE" smtClean="0"/>
              <a:t>‹nr.›</a:t>
            </a:fld>
            <a:endParaRPr lang="nl-BE"/>
          </a:p>
        </p:txBody>
      </p:sp>
    </p:spTree>
    <p:extLst>
      <p:ext uri="{BB962C8B-B14F-4D97-AF65-F5344CB8AC3E}">
        <p14:creationId xmlns:p14="http://schemas.microsoft.com/office/powerpoint/2010/main" val="1637209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2"/>
                </a:solidFill>
                <a:latin typeface="Calibri" pitchFamily="34" charset="0"/>
              </a:defRPr>
            </a:lvl1pPr>
            <a:lvl2pPr>
              <a:defRPr>
                <a:solidFill>
                  <a:schemeClr val="tx2"/>
                </a:solidFill>
                <a:latin typeface="Calibri" pitchFamily="34" charset="0"/>
              </a:defRPr>
            </a:lvl2pPr>
            <a:lvl3pPr>
              <a:defRPr>
                <a:solidFill>
                  <a:schemeClr val="tx2"/>
                </a:solidFill>
                <a:latin typeface="Calibri" pitchFamily="34" charset="0"/>
              </a:defRPr>
            </a:lvl3pPr>
            <a:lvl4pPr>
              <a:defRPr>
                <a:solidFill>
                  <a:schemeClr val="tx2"/>
                </a:solidFill>
                <a:latin typeface="Calibri" pitchFamily="34" charset="0"/>
              </a:defRPr>
            </a:lvl4pPr>
            <a:lvl5pPr>
              <a:defRPr>
                <a:solidFill>
                  <a:schemeClr val="tx2"/>
                </a:solidFill>
                <a:latin typeface="Calibri" pitchFamily="34" charset="0"/>
              </a:defRPr>
            </a:lvl5pPr>
            <a:lvl6pPr>
              <a:defRPr/>
            </a:lvl6pPr>
            <a:lvl7pPr>
              <a:defRPr/>
            </a:lvl7pPr>
            <a:lvl8pPr>
              <a:defRPr/>
            </a:lvl8pPr>
            <a:lvl9pPr>
              <a:buFont typeface="Arial" pitchFamily="34" charset="0"/>
              <a:buChar cha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 name="Date Placeholder 6"/>
          <p:cNvSpPr>
            <a:spLocks noGrp="1"/>
          </p:cNvSpPr>
          <p:nvPr>
            <p:ph type="dt" sz="half" idx="10"/>
          </p:nvPr>
        </p:nvSpPr>
        <p:spPr/>
        <p:txBody>
          <a:bodyPr/>
          <a:lstStyle/>
          <a:p>
            <a:fld id="{47A85DF6-9628-4826-BE67-DFDF414168B7}" type="datetime1">
              <a:rPr lang="en-GB" smtClean="0"/>
              <a:pPr/>
              <a:t>11/09/2023</a:t>
            </a:fld>
            <a:endParaRPr lang="en-GB"/>
          </a:p>
        </p:txBody>
      </p:sp>
      <p:sp>
        <p:nvSpPr>
          <p:cNvPr id="8" name="Slide Number Placeholder 7"/>
          <p:cNvSpPr>
            <a:spLocks noGrp="1"/>
          </p:cNvSpPr>
          <p:nvPr>
            <p:ph type="sldNum" sz="quarter" idx="11"/>
          </p:nvPr>
        </p:nvSpPr>
        <p:spPr/>
        <p:txBody>
          <a:bodyPr/>
          <a:lstStyle/>
          <a:p>
            <a:fld id="{F320DB10-44F1-4CA7-817A-2A4BCE770DB9}" type="slidenum">
              <a:rPr lang="en-GB" smtClean="0"/>
              <a:pPr/>
              <a:t>‹nr.›</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7FF227-8FF5-4F9C-A5C7-BBEE5BF6D43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F98908B9-0586-4026-83FC-56E3BBFF71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id="{E94035AF-EF0D-48BC-B9CD-7D4542C251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5FE31643-A0B7-4AAF-A079-C476679E40FA}"/>
              </a:ext>
            </a:extLst>
          </p:cNvPr>
          <p:cNvSpPr>
            <a:spLocks noGrp="1"/>
          </p:cNvSpPr>
          <p:nvPr>
            <p:ph type="dt" sz="half" idx="10"/>
          </p:nvPr>
        </p:nvSpPr>
        <p:spPr/>
        <p:txBody>
          <a:bodyPr/>
          <a:lstStyle/>
          <a:p>
            <a:fld id="{80CB2696-F861-45D7-9E42-A0439C2C9626}" type="datetimeFigureOut">
              <a:rPr lang="nl-BE" smtClean="0"/>
              <a:t>11/09/2023</a:t>
            </a:fld>
            <a:endParaRPr lang="nl-BE"/>
          </a:p>
        </p:txBody>
      </p:sp>
      <p:sp>
        <p:nvSpPr>
          <p:cNvPr id="6" name="Tijdelijke aanduiding voor voettekst 5">
            <a:extLst>
              <a:ext uri="{FF2B5EF4-FFF2-40B4-BE49-F238E27FC236}">
                <a16:creationId xmlns:a16="http://schemas.microsoft.com/office/drawing/2014/main" id="{5435071E-F479-47C8-B723-6035A906D5D1}"/>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75C6E592-1443-4921-A7AB-3B6BC9C83476}"/>
              </a:ext>
            </a:extLst>
          </p:cNvPr>
          <p:cNvSpPr>
            <a:spLocks noGrp="1"/>
          </p:cNvSpPr>
          <p:nvPr>
            <p:ph type="sldNum" sz="quarter" idx="12"/>
          </p:nvPr>
        </p:nvSpPr>
        <p:spPr/>
        <p:txBody>
          <a:bodyPr/>
          <a:lstStyle/>
          <a:p>
            <a:fld id="{5A8E78BA-9861-497A-B784-A9BA9696B05E}" type="slidenum">
              <a:rPr lang="nl-BE" smtClean="0"/>
              <a:t>‹nr.›</a:t>
            </a:fld>
            <a:endParaRPr lang="nl-BE"/>
          </a:p>
        </p:txBody>
      </p:sp>
    </p:spTree>
    <p:extLst>
      <p:ext uri="{BB962C8B-B14F-4D97-AF65-F5344CB8AC3E}">
        <p14:creationId xmlns:p14="http://schemas.microsoft.com/office/powerpoint/2010/main" val="41372338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FBE087-0CFA-4C57-8BF3-0DDAF0AA67B3}"/>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9C39431F-BC31-45EF-9650-E99274ED3969}"/>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C2F5451C-53B5-4B44-A13E-D65A63EBD6E3}"/>
              </a:ext>
            </a:extLst>
          </p:cNvPr>
          <p:cNvSpPr>
            <a:spLocks noGrp="1"/>
          </p:cNvSpPr>
          <p:nvPr>
            <p:ph type="dt" sz="half" idx="10"/>
          </p:nvPr>
        </p:nvSpPr>
        <p:spPr/>
        <p:txBody>
          <a:bodyPr/>
          <a:lstStyle/>
          <a:p>
            <a:fld id="{80CB2696-F861-45D7-9E42-A0439C2C9626}" type="datetimeFigureOut">
              <a:rPr lang="nl-BE" smtClean="0"/>
              <a:t>11/09/2023</a:t>
            </a:fld>
            <a:endParaRPr lang="nl-BE"/>
          </a:p>
        </p:txBody>
      </p:sp>
      <p:sp>
        <p:nvSpPr>
          <p:cNvPr id="5" name="Tijdelijke aanduiding voor voettekst 4">
            <a:extLst>
              <a:ext uri="{FF2B5EF4-FFF2-40B4-BE49-F238E27FC236}">
                <a16:creationId xmlns:a16="http://schemas.microsoft.com/office/drawing/2014/main" id="{C907B8EA-E488-4967-AF33-5267F6AEA231}"/>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BFC4B5DA-D738-4CDF-A127-85304ED98012}"/>
              </a:ext>
            </a:extLst>
          </p:cNvPr>
          <p:cNvSpPr>
            <a:spLocks noGrp="1"/>
          </p:cNvSpPr>
          <p:nvPr>
            <p:ph type="sldNum" sz="quarter" idx="12"/>
          </p:nvPr>
        </p:nvSpPr>
        <p:spPr/>
        <p:txBody>
          <a:bodyPr/>
          <a:lstStyle/>
          <a:p>
            <a:fld id="{5A8E78BA-9861-497A-B784-A9BA9696B05E}" type="slidenum">
              <a:rPr lang="nl-BE" smtClean="0"/>
              <a:t>‹nr.›</a:t>
            </a:fld>
            <a:endParaRPr lang="nl-BE"/>
          </a:p>
        </p:txBody>
      </p:sp>
    </p:spTree>
    <p:extLst>
      <p:ext uri="{BB962C8B-B14F-4D97-AF65-F5344CB8AC3E}">
        <p14:creationId xmlns:p14="http://schemas.microsoft.com/office/powerpoint/2010/main" val="18046658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67346088-140B-4559-9A72-3FB21C167DF9}"/>
              </a:ext>
            </a:extLst>
          </p:cNvPr>
          <p:cNvSpPr>
            <a:spLocks noGrp="1"/>
          </p:cNvSpPr>
          <p:nvPr>
            <p:ph type="title" orient="vert"/>
          </p:nvPr>
        </p:nvSpPr>
        <p:spPr>
          <a:xfrm>
            <a:off x="8724900" y="365125"/>
            <a:ext cx="2628900" cy="5811838"/>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B3F1A2D1-9E93-4A53-A12F-64FB3A9E9984}"/>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768DF0C6-762F-4835-BA24-8E809963EED1}"/>
              </a:ext>
            </a:extLst>
          </p:cNvPr>
          <p:cNvSpPr>
            <a:spLocks noGrp="1"/>
          </p:cNvSpPr>
          <p:nvPr>
            <p:ph type="dt" sz="half" idx="10"/>
          </p:nvPr>
        </p:nvSpPr>
        <p:spPr/>
        <p:txBody>
          <a:bodyPr/>
          <a:lstStyle/>
          <a:p>
            <a:fld id="{80CB2696-F861-45D7-9E42-A0439C2C9626}" type="datetimeFigureOut">
              <a:rPr lang="nl-BE" smtClean="0"/>
              <a:t>11/09/2023</a:t>
            </a:fld>
            <a:endParaRPr lang="nl-BE"/>
          </a:p>
        </p:txBody>
      </p:sp>
      <p:sp>
        <p:nvSpPr>
          <p:cNvPr id="5" name="Tijdelijke aanduiding voor voettekst 4">
            <a:extLst>
              <a:ext uri="{FF2B5EF4-FFF2-40B4-BE49-F238E27FC236}">
                <a16:creationId xmlns:a16="http://schemas.microsoft.com/office/drawing/2014/main" id="{0BF6314F-9D48-4FAE-8B25-59A533833CFC}"/>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6096E1E7-29AC-484B-863D-3C6B8ED914D6}"/>
              </a:ext>
            </a:extLst>
          </p:cNvPr>
          <p:cNvSpPr>
            <a:spLocks noGrp="1"/>
          </p:cNvSpPr>
          <p:nvPr>
            <p:ph type="sldNum" sz="quarter" idx="12"/>
          </p:nvPr>
        </p:nvSpPr>
        <p:spPr/>
        <p:txBody>
          <a:bodyPr/>
          <a:lstStyle/>
          <a:p>
            <a:fld id="{5A8E78BA-9861-497A-B784-A9BA9696B05E}" type="slidenum">
              <a:rPr lang="nl-BE" smtClean="0"/>
              <a:t>‹nr.›</a:t>
            </a:fld>
            <a:endParaRPr lang="nl-BE"/>
          </a:p>
        </p:txBody>
      </p:sp>
    </p:spTree>
    <p:extLst>
      <p:ext uri="{BB962C8B-B14F-4D97-AF65-F5344CB8AC3E}">
        <p14:creationId xmlns:p14="http://schemas.microsoft.com/office/powerpoint/2010/main" val="3873818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Calibri" pitchFamily="34" charset="0"/>
                <a:ea typeface="+mj-ea"/>
                <a:cs typeface="+mj-cs"/>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3E7CB82B-61DE-474B-954D-513AF1381739}" type="datetime1">
              <a:rPr lang="en-GB" smtClean="0"/>
              <a:pPr/>
              <a:t>11/09/2023</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buFont typeface="Arial" pitchFamily="34" charset="0"/>
              <a:buNone/>
              <a:defRPr/>
            </a:lvl1pPr>
          </a:lstStyle>
          <a:p>
            <a:fld id="{F320DB10-44F1-4CA7-817A-2A4BCE770DB9}" type="slidenum">
              <a:rPr lang="en-GB" smtClean="0"/>
              <a:pPr/>
              <a:t>‹nr.›</a:t>
            </a:fld>
            <a:endParaRPr lang="en-GB"/>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647F1046-D737-4BAE-9254-85D41C0C7890}" type="datetime1">
              <a:rPr lang="en-GB" smtClean="0"/>
              <a:pPr/>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20DB10-44F1-4CA7-817A-2A4BCE770DB9}" type="slidenum">
              <a:rPr lang="en-GB" smtClean="0"/>
              <a:pPr/>
              <a:t>‹nr.›</a:t>
            </a:fld>
            <a:endParaRPr lang="en-GB"/>
          </a:p>
        </p:txBody>
      </p:sp>
      <p:sp>
        <p:nvSpPr>
          <p:cNvPr id="9" name="Content Placeholder 8"/>
          <p:cNvSpPr>
            <a:spLocks noGrp="1"/>
          </p:cNvSpPr>
          <p:nvPr>
            <p:ph sz="quarter" idx="13"/>
          </p:nvPr>
        </p:nvSpPr>
        <p:spPr>
          <a:xfrm>
            <a:off x="487680" y="1600200"/>
            <a:ext cx="5388864"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A41F4F1-8321-4989-A4E2-782302089632}" type="datetime1">
              <a:rPr lang="en-GB" smtClean="0"/>
              <a:pPr/>
              <a:t>11/09/2023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320DB10-44F1-4CA7-817A-2A4BCE770DB9}" type="slidenum">
              <a:rPr lang="en-GB" smtClean="0"/>
              <a:pPr/>
              <a:t>‹nr.›</a:t>
            </a:fld>
            <a:endParaRPr lang="en-GB"/>
          </a:p>
        </p:txBody>
      </p:sp>
      <p:sp>
        <p:nvSpPr>
          <p:cNvPr id="11" name="Content Placeholder 10"/>
          <p:cNvSpPr>
            <a:spLocks noGrp="1"/>
          </p:cNvSpPr>
          <p:nvPr>
            <p:ph sz="quarter" idx="13"/>
          </p:nvPr>
        </p:nvSpPr>
        <p:spPr>
          <a:xfrm>
            <a:off x="609600" y="2212848"/>
            <a:ext cx="5388864"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6230112" y="2212849"/>
            <a:ext cx="5388864"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5E5ADD73-EFA0-4E8F-8039-52B35E6EDE95}" type="datetime1">
              <a:rPr lang="en-GB" smtClean="0"/>
              <a:pPr/>
              <a:t>11/09/2023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320DB10-44F1-4CA7-817A-2A4BCE770DB9}" type="slidenum">
              <a:rPr lang="en-GB" smtClean="0"/>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661EFB-FB48-4D90-A80A-304592CACD32}" type="datetime1">
              <a:rPr lang="en-GB" smtClean="0"/>
              <a:pPr/>
              <a:t>11/09/2023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320DB10-44F1-4CA7-817A-2A4BCE770DB9}" type="slidenum">
              <a:rPr lang="en-GB" smtClean="0"/>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53CB4731-4156-43D3-9E89-D0AB4F54F58A}" type="datetime1">
              <a:rPr lang="en-GB" smtClean="0"/>
              <a:pPr/>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20DB10-44F1-4CA7-817A-2A4BCE770DB9}" type="slidenum">
              <a:rPr lang="en-GB" smtClean="0"/>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89196626-A28B-4A89-A9FF-D46CCA0D2453}" type="datetime1">
              <a:rPr lang="en-GB" smtClean="0"/>
              <a:pPr/>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20DB10-44F1-4CA7-817A-2A4BCE770DB9}" type="slidenum">
              <a:rPr lang="en-GB" smtClean="0"/>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7A85DF6-9628-4826-BE67-DFDF414168B7}" type="datetime1">
              <a:rPr lang="en-GB" smtClean="0"/>
              <a:pPr/>
              <a:t>11/09/2023</a:t>
            </a:fld>
            <a:endParaRPr lang="en-GB"/>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GB"/>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320DB10-44F1-4CA7-817A-2A4BCE770DB9}" type="slidenum">
              <a:rPr lang="en-GB" smtClean="0"/>
              <a:pPr/>
              <a:t>‹nr.›</a:t>
            </a:fld>
            <a:endParaRPr lang="en-GB"/>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118B8D94-CBC4-412A-BFB1-7231936E1B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9790BFE1-1B30-49D5-9A9B-D94BC7AE5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C1B7A4F0-0BDF-46A8-A35D-0402A27869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CB2696-F861-45D7-9E42-A0439C2C9626}" type="datetimeFigureOut">
              <a:rPr lang="nl-BE" smtClean="0"/>
              <a:t>11/09/2023</a:t>
            </a:fld>
            <a:endParaRPr lang="nl-BE"/>
          </a:p>
        </p:txBody>
      </p:sp>
      <p:sp>
        <p:nvSpPr>
          <p:cNvPr id="5" name="Tijdelijke aanduiding voor voettekst 4">
            <a:extLst>
              <a:ext uri="{FF2B5EF4-FFF2-40B4-BE49-F238E27FC236}">
                <a16:creationId xmlns:a16="http://schemas.microsoft.com/office/drawing/2014/main" id="{C70E12ED-6AD2-4A9B-ADF3-C5194104FC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a:extLst>
              <a:ext uri="{FF2B5EF4-FFF2-40B4-BE49-F238E27FC236}">
                <a16:creationId xmlns:a16="http://schemas.microsoft.com/office/drawing/2014/main" id="{E4A41DEA-7B68-41AB-95E0-C1B060AEA8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E78BA-9861-497A-B784-A9BA9696B05E}" type="slidenum">
              <a:rPr lang="nl-BE" smtClean="0"/>
              <a:t>‹nr.›</a:t>
            </a:fld>
            <a:endParaRPr lang="nl-BE"/>
          </a:p>
        </p:txBody>
      </p:sp>
    </p:spTree>
    <p:extLst>
      <p:ext uri="{BB962C8B-B14F-4D97-AF65-F5344CB8AC3E}">
        <p14:creationId xmlns:p14="http://schemas.microsoft.com/office/powerpoint/2010/main" val="79426467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png"/><Relationship Id="rId7" Type="http://schemas.openxmlformats.org/officeDocument/2006/relationships/diagramColors" Target="../diagrams/colors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85687"/>
            <a:ext cx="10972800" cy="4525963"/>
          </a:xfrm>
        </p:spPr>
        <p:txBody>
          <a:bodyPr>
            <a:normAutofit/>
          </a:bodyPr>
          <a:lstStyle/>
          <a:p>
            <a:pPr marL="0" indent="0">
              <a:buNone/>
            </a:pPr>
            <a:endParaRPr lang="en-GB" sz="2800" dirty="0"/>
          </a:p>
          <a:p>
            <a:pPr marL="0" indent="0">
              <a:buNone/>
            </a:pPr>
            <a:endParaRPr lang="en-GB" sz="2800" b="1" dirty="0" smtClean="0"/>
          </a:p>
          <a:p>
            <a:pPr marL="0" indent="0">
              <a:buNone/>
            </a:pPr>
            <a:endParaRPr lang="en-GB" sz="2800" b="1" dirty="0" smtClean="0"/>
          </a:p>
          <a:p>
            <a:pPr marL="0" indent="0" algn="ctr">
              <a:buNone/>
            </a:pPr>
            <a:r>
              <a:rPr lang="en-GB" sz="2800" b="1" dirty="0" smtClean="0"/>
              <a:t>If you were moving into a care community today, what are 10 things you would like staff to know about you?</a:t>
            </a:r>
          </a:p>
        </p:txBody>
      </p:sp>
      <p:pic>
        <p:nvPicPr>
          <p:cNvPr id="4" name="Imagen 24"/>
          <p:cNvPicPr/>
          <p:nvPr/>
        </p:nvPicPr>
        <p:blipFill>
          <a:blip r:embed="rId2" cstate="screen">
            <a:extLst>
              <a:ext uri="{28A0092B-C50C-407E-A947-70E740481C1C}">
                <a14:useLocalDpi xmlns:a14="http://schemas.microsoft.com/office/drawing/2010/main" val="0"/>
              </a:ext>
            </a:extLst>
          </a:blip>
          <a:stretch>
            <a:fillRect/>
          </a:stretch>
        </p:blipFill>
        <p:spPr>
          <a:xfrm>
            <a:off x="10506114" y="245660"/>
            <a:ext cx="1254215" cy="641356"/>
          </a:xfrm>
          <a:prstGeom prst="rect">
            <a:avLst/>
          </a:prstGeom>
        </p:spPr>
      </p:pic>
      <p:sp>
        <p:nvSpPr>
          <p:cNvPr id="7" name="Title 1"/>
          <p:cNvSpPr>
            <a:spLocks noGrp="1"/>
          </p:cNvSpPr>
          <p:nvPr>
            <p:ph type="title"/>
          </p:nvPr>
        </p:nvSpPr>
        <p:spPr>
          <a:xfrm>
            <a:off x="609600" y="0"/>
            <a:ext cx="11031940" cy="1600200"/>
          </a:xfrm>
        </p:spPr>
        <p:txBody>
          <a:bodyPr/>
          <a:lstStyle/>
          <a:p>
            <a:pPr algn="ctr"/>
            <a:r>
              <a:rPr lang="en-GB" sz="4800" dirty="0" smtClean="0"/>
              <a:t>PERSON CENTRED APPROACH</a:t>
            </a:r>
            <a:endParaRPr lang="en-GB" sz="4800" dirty="0"/>
          </a:p>
        </p:txBody>
      </p:sp>
    </p:spTree>
    <p:extLst>
      <p:ext uri="{BB962C8B-B14F-4D97-AF65-F5344CB8AC3E}">
        <p14:creationId xmlns:p14="http://schemas.microsoft.com/office/powerpoint/2010/main" val="3152397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898" y="0"/>
            <a:ext cx="11354937" cy="1600200"/>
          </a:xfrm>
        </p:spPr>
        <p:txBody>
          <a:bodyPr/>
          <a:lstStyle/>
          <a:p>
            <a:r>
              <a:rPr lang="en-GB" sz="4800" dirty="0" smtClean="0"/>
              <a:t>PERSON CENTRED APPROACH</a:t>
            </a:r>
            <a:endParaRPr lang="en-GB" sz="4800" dirty="0"/>
          </a:p>
        </p:txBody>
      </p:sp>
      <p:sp>
        <p:nvSpPr>
          <p:cNvPr id="3" name="Content Placeholder 2"/>
          <p:cNvSpPr>
            <a:spLocks noGrp="1"/>
          </p:cNvSpPr>
          <p:nvPr>
            <p:ph idx="1"/>
          </p:nvPr>
        </p:nvSpPr>
        <p:spPr>
          <a:xfrm>
            <a:off x="682388" y="1600201"/>
            <a:ext cx="10781731" cy="4525963"/>
          </a:xfrm>
        </p:spPr>
        <p:txBody>
          <a:bodyPr/>
          <a:lstStyle/>
          <a:p>
            <a:pPr marL="0" indent="0">
              <a:buNone/>
            </a:pPr>
            <a:endParaRPr lang="en-GB" b="1" dirty="0"/>
          </a:p>
          <a:p>
            <a:pPr marL="0" indent="0">
              <a:buNone/>
            </a:pPr>
            <a:r>
              <a:rPr lang="en-GB" b="1" dirty="0" smtClean="0"/>
              <a:t>WALKING IN THE PERSON’S SHOES...</a:t>
            </a:r>
          </a:p>
          <a:p>
            <a:pPr marL="0" indent="0">
              <a:buNone/>
            </a:pPr>
            <a:endParaRPr lang="en-GB" b="1" dirty="0" smtClean="0"/>
          </a:p>
          <a:p>
            <a:pPr marL="0" indent="0">
              <a:buNone/>
            </a:pPr>
            <a:r>
              <a:rPr lang="en-GB" b="1" dirty="0" smtClean="0"/>
              <a:t>	</a:t>
            </a:r>
            <a:r>
              <a:rPr lang="en-GB" dirty="0" smtClean="0"/>
              <a:t>Make a sandwich, peel a potato, make a phone call.</a:t>
            </a:r>
          </a:p>
          <a:p>
            <a:pPr marL="0" indent="0">
              <a:buNone/>
            </a:pPr>
            <a:endParaRPr lang="en-GB" dirty="0" smtClean="0"/>
          </a:p>
          <a:p>
            <a:pPr marL="0" indent="0">
              <a:buNone/>
            </a:pPr>
            <a:r>
              <a:rPr lang="en-GB" dirty="0" smtClean="0"/>
              <a:t>Observe ... what's going well? What can be adapted? Right tools? What is not working? Is there something we can do about it? </a:t>
            </a:r>
            <a:endParaRPr lang="en-GB" dirty="0"/>
          </a:p>
        </p:txBody>
      </p:sp>
      <p:pic>
        <p:nvPicPr>
          <p:cNvPr id="4" name="Imagen 24"/>
          <p:cNvPicPr/>
          <p:nvPr/>
        </p:nvPicPr>
        <p:blipFill>
          <a:blip r:embed="rId2" cstate="screen">
            <a:extLst>
              <a:ext uri="{28A0092B-C50C-407E-A947-70E740481C1C}">
                <a14:useLocalDpi xmlns:a14="http://schemas.microsoft.com/office/drawing/2010/main" val="0"/>
              </a:ext>
            </a:extLst>
          </a:blip>
          <a:stretch>
            <a:fillRect/>
          </a:stretch>
        </p:blipFill>
        <p:spPr>
          <a:xfrm>
            <a:off x="10506114" y="245660"/>
            <a:ext cx="1254215" cy="641356"/>
          </a:xfrm>
          <a:prstGeom prst="rect">
            <a:avLst/>
          </a:prstGeom>
        </p:spPr>
      </p:pic>
    </p:spTree>
    <p:extLst>
      <p:ext uri="{BB962C8B-B14F-4D97-AF65-F5344CB8AC3E}">
        <p14:creationId xmlns:p14="http://schemas.microsoft.com/office/powerpoint/2010/main" val="20853365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smtClean="0"/>
              <a:t>ACTIVE SUPPORT</a:t>
            </a:r>
            <a:endParaRPr lang="en-GB" sz="4800" dirty="0"/>
          </a:p>
        </p:txBody>
      </p:sp>
      <p:sp>
        <p:nvSpPr>
          <p:cNvPr id="3" name="Content Placeholder 2"/>
          <p:cNvSpPr>
            <a:spLocks noGrp="1"/>
          </p:cNvSpPr>
          <p:nvPr>
            <p:ph idx="1"/>
          </p:nvPr>
        </p:nvSpPr>
        <p:spPr/>
        <p:txBody>
          <a:bodyPr>
            <a:normAutofit fontScale="92500" lnSpcReduction="20000"/>
          </a:bodyPr>
          <a:lstStyle/>
          <a:p>
            <a:endParaRPr lang="en-GB" dirty="0" smtClean="0"/>
          </a:p>
          <a:p>
            <a:pPr marL="0" indent="0" algn="ctr">
              <a:buNone/>
            </a:pPr>
            <a:r>
              <a:rPr lang="en-GB" sz="2800" b="1" dirty="0" smtClean="0"/>
              <a:t>I CAN’T DO IT  </a:t>
            </a:r>
            <a:r>
              <a:rPr lang="en-GB" dirty="0" smtClean="0"/>
              <a:t>				     </a:t>
            </a:r>
            <a:r>
              <a:rPr lang="en-GB" sz="2800" b="1" dirty="0" smtClean="0"/>
              <a:t>I CAN DO IT</a:t>
            </a:r>
          </a:p>
          <a:p>
            <a:pPr marL="0" indent="0" algn="ctr">
              <a:buNone/>
            </a:pPr>
            <a:endParaRPr lang="en-GB" dirty="0" smtClean="0"/>
          </a:p>
          <a:p>
            <a:pPr marL="0" indent="0">
              <a:buNone/>
            </a:pPr>
            <a:r>
              <a:rPr lang="en-GB" dirty="0"/>
              <a:t>Active Support is designed to make sure that people who need support have the </a:t>
            </a:r>
            <a:r>
              <a:rPr lang="en-GB" dirty="0" smtClean="0"/>
              <a:t>chance to </a:t>
            </a:r>
            <a:r>
              <a:rPr lang="en-GB" dirty="0"/>
              <a:t>be fully involved in their lives and receive the right range and level of support to </a:t>
            </a:r>
            <a:r>
              <a:rPr lang="en-GB" dirty="0" smtClean="0"/>
              <a:t>be successful</a:t>
            </a:r>
            <a:r>
              <a:rPr lang="en-GB" dirty="0"/>
              <a:t>. Several research studies have shown that it is effective</a:t>
            </a:r>
          </a:p>
          <a:p>
            <a:pPr marL="0" indent="0">
              <a:buNone/>
            </a:pPr>
            <a:endParaRPr lang="en-GB" dirty="0" smtClean="0"/>
          </a:p>
          <a:p>
            <a:pPr marL="0" indent="0">
              <a:buNone/>
            </a:pPr>
            <a:r>
              <a:rPr lang="en-GB" dirty="0" smtClean="0"/>
              <a:t>Active </a:t>
            </a:r>
            <a:r>
              <a:rPr lang="en-GB" dirty="0"/>
              <a:t>Support has 3 components:</a:t>
            </a:r>
          </a:p>
          <a:p>
            <a:pPr marL="457200" indent="-457200">
              <a:buAutoNum type="arabicPeriod"/>
            </a:pPr>
            <a:r>
              <a:rPr lang="en-GB" b="1" dirty="0" smtClean="0"/>
              <a:t>Interacting </a:t>
            </a:r>
            <a:r>
              <a:rPr lang="en-GB" b="1" dirty="0"/>
              <a:t>to Promote Participation. </a:t>
            </a:r>
            <a:r>
              <a:rPr lang="en-GB" dirty="0" smtClean="0"/>
              <a:t>Right level of assistance so the person can do all the typical daily activities</a:t>
            </a:r>
            <a:r>
              <a:rPr lang="en-GB" dirty="0"/>
              <a:t> </a:t>
            </a:r>
            <a:r>
              <a:rPr lang="en-GB" dirty="0" smtClean="0"/>
              <a:t>that arise in life</a:t>
            </a:r>
          </a:p>
          <a:p>
            <a:pPr marL="457200" indent="-457200">
              <a:buAutoNum type="arabicPeriod"/>
            </a:pPr>
            <a:r>
              <a:rPr lang="en-GB" b="1" dirty="0" smtClean="0"/>
              <a:t>Activity </a:t>
            </a:r>
            <a:r>
              <a:rPr lang="en-GB" b="1" dirty="0"/>
              <a:t>Support Plans. </a:t>
            </a:r>
            <a:r>
              <a:rPr lang="en-GB" dirty="0" smtClean="0"/>
              <a:t>Plan of activities </a:t>
            </a:r>
            <a:r>
              <a:rPr lang="en-GB" dirty="0"/>
              <a:t>which individuals </a:t>
            </a:r>
            <a:r>
              <a:rPr lang="en-GB" dirty="0" smtClean="0"/>
              <a:t>need or </a:t>
            </a:r>
            <a:r>
              <a:rPr lang="en-GB" dirty="0"/>
              <a:t>want to do each day and to work out the availability of support so that </a:t>
            </a:r>
            <a:r>
              <a:rPr lang="en-GB" dirty="0" smtClean="0"/>
              <a:t>activities can </a:t>
            </a:r>
            <a:r>
              <a:rPr lang="en-GB" dirty="0"/>
              <a:t>be accomplished successfully</a:t>
            </a:r>
            <a:r>
              <a:rPr lang="en-GB" dirty="0" smtClean="0"/>
              <a:t>.</a:t>
            </a:r>
          </a:p>
          <a:p>
            <a:pPr marL="457200" indent="-457200">
              <a:buAutoNum type="arabicPeriod"/>
            </a:pPr>
            <a:r>
              <a:rPr lang="en-GB" b="1" dirty="0" smtClean="0"/>
              <a:t> </a:t>
            </a:r>
            <a:r>
              <a:rPr lang="en-GB" b="1" dirty="0"/>
              <a:t>Keeping Track. </a:t>
            </a:r>
            <a:r>
              <a:rPr lang="en-GB" dirty="0" smtClean="0"/>
              <a:t>Monitor development, improvements and/or</a:t>
            </a:r>
            <a:endParaRPr lang="en-GB" dirty="0"/>
          </a:p>
        </p:txBody>
      </p:sp>
      <p:sp>
        <p:nvSpPr>
          <p:cNvPr id="5" name="Right Arrow 4"/>
          <p:cNvSpPr/>
          <p:nvPr/>
        </p:nvSpPr>
        <p:spPr>
          <a:xfrm>
            <a:off x="4752096" y="1759226"/>
            <a:ext cx="3000425" cy="7442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ACTIVE SUPPORT</a:t>
            </a:r>
            <a:endParaRPr lang="en-GB" dirty="0"/>
          </a:p>
        </p:txBody>
      </p:sp>
      <p:pic>
        <p:nvPicPr>
          <p:cNvPr id="6" name="Imagen 24"/>
          <p:cNvPicPr/>
          <p:nvPr/>
        </p:nvPicPr>
        <p:blipFill>
          <a:blip r:embed="rId2" cstate="screen">
            <a:extLst>
              <a:ext uri="{28A0092B-C50C-407E-A947-70E740481C1C}">
                <a14:useLocalDpi xmlns:a14="http://schemas.microsoft.com/office/drawing/2010/main" val="0"/>
              </a:ext>
            </a:extLst>
          </a:blip>
          <a:stretch>
            <a:fillRect/>
          </a:stretch>
        </p:blipFill>
        <p:spPr>
          <a:xfrm>
            <a:off x="10506114" y="245660"/>
            <a:ext cx="1254215" cy="641356"/>
          </a:xfrm>
          <a:prstGeom prst="rect">
            <a:avLst/>
          </a:prstGeom>
        </p:spPr>
      </p:pic>
    </p:spTree>
    <p:extLst>
      <p:ext uri="{BB962C8B-B14F-4D97-AF65-F5344CB8AC3E}">
        <p14:creationId xmlns:p14="http://schemas.microsoft.com/office/powerpoint/2010/main" val="34525474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z="4800" dirty="0" smtClean="0"/>
              <a:t>ACTIVE SUPPORT</a:t>
            </a:r>
            <a:endParaRPr lang="en-GB" sz="4800" dirty="0"/>
          </a:p>
        </p:txBody>
      </p:sp>
      <p:sp>
        <p:nvSpPr>
          <p:cNvPr id="3" name="Content Placeholder 2"/>
          <p:cNvSpPr>
            <a:spLocks noGrp="1"/>
          </p:cNvSpPr>
          <p:nvPr>
            <p:ph idx="1"/>
          </p:nvPr>
        </p:nvSpPr>
        <p:spPr/>
        <p:txBody>
          <a:bodyPr/>
          <a:lstStyle/>
          <a:p>
            <a:pPr marL="0" indent="0">
              <a:buNone/>
            </a:pPr>
            <a:r>
              <a:rPr lang="en-GB" b="1" dirty="0" smtClean="0">
                <a:solidFill>
                  <a:schemeClr val="tx2"/>
                </a:solidFill>
              </a:rPr>
              <a:t>WHY </a:t>
            </a:r>
            <a:r>
              <a:rPr lang="en-GB" b="1" dirty="0">
                <a:solidFill>
                  <a:schemeClr val="tx2"/>
                </a:solidFill>
              </a:rPr>
              <a:t>IS ACTIVE SUPPORT IMPORTANT</a:t>
            </a:r>
            <a:r>
              <a:rPr lang="en-GB" b="1" dirty="0" smtClean="0">
                <a:solidFill>
                  <a:schemeClr val="tx2"/>
                </a:solidFill>
              </a:rPr>
              <a:t>?</a:t>
            </a:r>
          </a:p>
          <a:p>
            <a:pPr marL="0" indent="0">
              <a:buNone/>
            </a:pPr>
            <a:endParaRPr lang="en-GB" sz="800" b="1" dirty="0">
              <a:solidFill>
                <a:schemeClr val="tx2"/>
              </a:solidFill>
            </a:endParaRPr>
          </a:p>
          <a:p>
            <a:pPr>
              <a:buFont typeface="Wingdings" panose="05000000000000000000" pitchFamily="2" charset="2"/>
              <a:buChar char="v"/>
            </a:pPr>
            <a:r>
              <a:rPr lang="en-GB" dirty="0">
                <a:solidFill>
                  <a:schemeClr val="tx2"/>
                </a:solidFill>
              </a:rPr>
              <a:t>Participation and contribution are </a:t>
            </a:r>
            <a:r>
              <a:rPr lang="en-GB" dirty="0" smtClean="0">
                <a:solidFill>
                  <a:schemeClr val="tx2"/>
                </a:solidFill>
              </a:rPr>
              <a:t>important to</a:t>
            </a:r>
            <a:r>
              <a:rPr lang="en-GB" b="1" dirty="0" smtClean="0">
                <a:solidFill>
                  <a:schemeClr val="tx2"/>
                </a:solidFill>
              </a:rPr>
              <a:t> self-esteem</a:t>
            </a:r>
          </a:p>
          <a:p>
            <a:pPr>
              <a:buFont typeface="Wingdings" panose="05000000000000000000" pitchFamily="2" charset="2"/>
              <a:buChar char="v"/>
            </a:pPr>
            <a:r>
              <a:rPr lang="en-GB" dirty="0">
                <a:solidFill>
                  <a:schemeClr val="tx2"/>
                </a:solidFill>
              </a:rPr>
              <a:t>People with learning disabilities </a:t>
            </a:r>
            <a:r>
              <a:rPr lang="en-GB" dirty="0" smtClean="0">
                <a:solidFill>
                  <a:schemeClr val="tx2"/>
                </a:solidFill>
              </a:rPr>
              <a:t>might </a:t>
            </a:r>
            <a:r>
              <a:rPr lang="en-GB" b="1" dirty="0" smtClean="0">
                <a:solidFill>
                  <a:schemeClr val="tx2"/>
                </a:solidFill>
              </a:rPr>
              <a:t>need </a:t>
            </a:r>
            <a:r>
              <a:rPr lang="en-GB" dirty="0">
                <a:solidFill>
                  <a:schemeClr val="tx2"/>
                </a:solidFill>
              </a:rPr>
              <a:t>support to </a:t>
            </a:r>
            <a:r>
              <a:rPr lang="en-GB" dirty="0" smtClean="0">
                <a:solidFill>
                  <a:schemeClr val="tx2"/>
                </a:solidFill>
              </a:rPr>
              <a:t>participate</a:t>
            </a:r>
          </a:p>
          <a:p>
            <a:pPr>
              <a:buFont typeface="Wingdings" panose="05000000000000000000" pitchFamily="2" charset="2"/>
              <a:buChar char="v"/>
            </a:pPr>
            <a:r>
              <a:rPr lang="en-GB" dirty="0" smtClean="0">
                <a:solidFill>
                  <a:schemeClr val="tx2"/>
                </a:solidFill>
              </a:rPr>
              <a:t>Providing </a:t>
            </a:r>
            <a:r>
              <a:rPr lang="en-GB" dirty="0">
                <a:solidFill>
                  <a:schemeClr val="tx2"/>
                </a:solidFill>
              </a:rPr>
              <a:t>support bridges the gap between what people can and cannot </a:t>
            </a:r>
            <a:r>
              <a:rPr lang="en-GB" dirty="0" smtClean="0">
                <a:solidFill>
                  <a:schemeClr val="tx2"/>
                </a:solidFill>
              </a:rPr>
              <a:t>do</a:t>
            </a:r>
          </a:p>
          <a:p>
            <a:pPr>
              <a:buFont typeface="Wingdings" panose="05000000000000000000" pitchFamily="2" charset="2"/>
              <a:buChar char="v"/>
            </a:pPr>
            <a:r>
              <a:rPr lang="en-GB" dirty="0" smtClean="0">
                <a:solidFill>
                  <a:schemeClr val="tx2"/>
                </a:solidFill>
              </a:rPr>
              <a:t>Is a way to empower people to </a:t>
            </a:r>
            <a:r>
              <a:rPr lang="en-GB" b="1" dirty="0" smtClean="0">
                <a:solidFill>
                  <a:schemeClr val="tx2"/>
                </a:solidFill>
              </a:rPr>
              <a:t>take control </a:t>
            </a:r>
            <a:r>
              <a:rPr lang="en-GB" dirty="0" smtClean="0">
                <a:solidFill>
                  <a:schemeClr val="tx2"/>
                </a:solidFill>
              </a:rPr>
              <a:t>over their life</a:t>
            </a:r>
          </a:p>
          <a:p>
            <a:endParaRPr lang="en-GB" b="1" dirty="0">
              <a:solidFill>
                <a:schemeClr val="tx2"/>
              </a:solidFill>
            </a:endParaRPr>
          </a:p>
          <a:p>
            <a:pPr marL="0" indent="0">
              <a:buNone/>
            </a:pPr>
            <a:endParaRPr lang="en-GB" b="1" dirty="0" smtClean="0">
              <a:solidFill>
                <a:schemeClr val="tx2"/>
              </a:solidFill>
            </a:endParaRPr>
          </a:p>
          <a:p>
            <a:pPr marL="0" indent="0">
              <a:buNone/>
            </a:pPr>
            <a:r>
              <a:rPr lang="en-GB" b="1" dirty="0">
                <a:solidFill>
                  <a:schemeClr val="tx2"/>
                </a:solidFill>
              </a:rPr>
              <a:t>		</a:t>
            </a:r>
            <a:r>
              <a:rPr lang="en-GB" b="1" dirty="0" smtClean="0">
                <a:solidFill>
                  <a:schemeClr val="tx2"/>
                </a:solidFill>
              </a:rPr>
              <a:t>    </a:t>
            </a:r>
            <a:r>
              <a:rPr lang="es-ES_tradnl" sz="3200" b="1" dirty="0" smtClean="0">
                <a:solidFill>
                  <a:schemeClr val="tx2"/>
                </a:solidFill>
              </a:rPr>
              <a:t>MONTESSORI IN CARE COMMUNITIES</a:t>
            </a:r>
            <a:endParaRPr lang="en-GB" sz="3200" b="1" dirty="0">
              <a:solidFill>
                <a:schemeClr val="tx2"/>
              </a:solidFill>
            </a:endParaRPr>
          </a:p>
        </p:txBody>
      </p:sp>
      <p:sp>
        <p:nvSpPr>
          <p:cNvPr id="5" name="5-Point Star 4"/>
          <p:cNvSpPr/>
          <p:nvPr/>
        </p:nvSpPr>
        <p:spPr>
          <a:xfrm>
            <a:off x="1550505" y="4890051"/>
            <a:ext cx="993912" cy="954157"/>
          </a:xfrm>
          <a:prstGeom prst="star5">
            <a:avLst>
              <a:gd name="adj" fmla="val 22113"/>
              <a:gd name="hf" fmla="val 105146"/>
              <a:gd name="vf" fmla="val 110557"/>
            </a:avLst>
          </a:prstGeom>
          <a:solidFill>
            <a:srgbClr val="FFFF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Imagen 24"/>
          <p:cNvPicPr/>
          <p:nvPr/>
        </p:nvPicPr>
        <p:blipFill>
          <a:blip r:embed="rId2" cstate="screen">
            <a:extLst>
              <a:ext uri="{28A0092B-C50C-407E-A947-70E740481C1C}">
                <a14:useLocalDpi xmlns:a14="http://schemas.microsoft.com/office/drawing/2010/main" val="0"/>
              </a:ext>
            </a:extLst>
          </a:blip>
          <a:stretch>
            <a:fillRect/>
          </a:stretch>
        </p:blipFill>
        <p:spPr>
          <a:xfrm>
            <a:off x="10506114" y="245660"/>
            <a:ext cx="1254215" cy="641356"/>
          </a:xfrm>
          <a:prstGeom prst="rect">
            <a:avLst/>
          </a:prstGeom>
        </p:spPr>
      </p:pic>
    </p:spTree>
    <p:extLst>
      <p:ext uri="{BB962C8B-B14F-4D97-AF65-F5344CB8AC3E}">
        <p14:creationId xmlns:p14="http://schemas.microsoft.com/office/powerpoint/2010/main" val="2221089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screen"/>
          <a:srcRect/>
          <a:stretch/>
        </p:blipFill>
        <p:spPr>
          <a:xfrm>
            <a:off x="1931755" y="1571527"/>
            <a:ext cx="8494729" cy="4583613"/>
          </a:xfrm>
          <a:prstGeom prst="rect">
            <a:avLst/>
          </a:prstGeom>
        </p:spPr>
      </p:pic>
      <p:pic>
        <p:nvPicPr>
          <p:cNvPr id="4" name="Imagen 24"/>
          <p:cNvPicPr/>
          <p:nvPr/>
        </p:nvPicPr>
        <p:blipFill>
          <a:blip r:embed="rId3" cstate="screen">
            <a:extLst>
              <a:ext uri="{28A0092B-C50C-407E-A947-70E740481C1C}">
                <a14:useLocalDpi xmlns:a14="http://schemas.microsoft.com/office/drawing/2010/main" val="0"/>
              </a:ext>
            </a:extLst>
          </a:blip>
          <a:stretch>
            <a:fillRect/>
          </a:stretch>
        </p:blipFill>
        <p:spPr>
          <a:xfrm>
            <a:off x="10506114" y="245660"/>
            <a:ext cx="1254215" cy="641356"/>
          </a:xfrm>
          <a:prstGeom prst="rect">
            <a:avLst/>
          </a:prstGeom>
        </p:spPr>
      </p:pic>
      <p:sp>
        <p:nvSpPr>
          <p:cNvPr id="6" name="Title 1"/>
          <p:cNvSpPr>
            <a:spLocks noGrp="1"/>
          </p:cNvSpPr>
          <p:nvPr>
            <p:ph type="title"/>
          </p:nvPr>
        </p:nvSpPr>
        <p:spPr>
          <a:xfrm>
            <a:off x="609600" y="0"/>
            <a:ext cx="10972800" cy="1600200"/>
          </a:xfrm>
        </p:spPr>
        <p:txBody>
          <a:bodyPr/>
          <a:lstStyle/>
          <a:p>
            <a:r>
              <a:rPr lang="es-ES_tradnl" sz="4800" dirty="0" smtClean="0"/>
              <a:t>ACTIVE SUPPORT: The person</a:t>
            </a:r>
            <a:endParaRPr lang="en-GB" sz="4800" dirty="0"/>
          </a:p>
        </p:txBody>
      </p:sp>
    </p:spTree>
    <p:extLst>
      <p:ext uri="{BB962C8B-B14F-4D97-AF65-F5344CB8AC3E}">
        <p14:creationId xmlns:p14="http://schemas.microsoft.com/office/powerpoint/2010/main" val="1296651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z="4800" dirty="0" smtClean="0"/>
              <a:t>ACTIVE SUPPORT</a:t>
            </a:r>
            <a:endParaRPr lang="en-GB" sz="4800" dirty="0"/>
          </a:p>
        </p:txBody>
      </p:sp>
      <p:sp>
        <p:nvSpPr>
          <p:cNvPr id="3" name="Content Placeholder 2"/>
          <p:cNvSpPr>
            <a:spLocks noGrp="1"/>
          </p:cNvSpPr>
          <p:nvPr>
            <p:ph idx="1"/>
          </p:nvPr>
        </p:nvSpPr>
        <p:spPr/>
        <p:txBody>
          <a:bodyPr>
            <a:normAutofit lnSpcReduction="10000"/>
          </a:bodyPr>
          <a:lstStyle/>
          <a:p>
            <a:pPr marL="0" indent="0">
              <a:buNone/>
            </a:pPr>
            <a:r>
              <a:rPr lang="en-GB" b="1" dirty="0" smtClean="0"/>
              <a:t>ACTIVE SUPPORT </a:t>
            </a:r>
            <a:r>
              <a:rPr lang="en-GB" dirty="0"/>
              <a:t>aim to provide enough help to enable people </a:t>
            </a:r>
            <a:r>
              <a:rPr lang="en-GB" dirty="0" smtClean="0"/>
              <a:t>to </a:t>
            </a:r>
          </a:p>
          <a:p>
            <a:r>
              <a:rPr lang="en-GB" dirty="0" smtClean="0"/>
              <a:t>participate </a:t>
            </a:r>
            <a:r>
              <a:rPr lang="en-GB" dirty="0"/>
              <a:t>successfully in meaningful activities and </a:t>
            </a:r>
            <a:r>
              <a:rPr lang="en-GB" dirty="0" smtClean="0"/>
              <a:t>relationships</a:t>
            </a:r>
          </a:p>
          <a:p>
            <a:r>
              <a:rPr lang="en-GB" dirty="0" smtClean="0"/>
              <a:t>gain </a:t>
            </a:r>
            <a:r>
              <a:rPr lang="en-GB" dirty="0"/>
              <a:t>more control over </a:t>
            </a:r>
            <a:r>
              <a:rPr lang="en-GB" dirty="0" smtClean="0"/>
              <a:t>their lives</a:t>
            </a:r>
          </a:p>
          <a:p>
            <a:r>
              <a:rPr lang="en-GB" dirty="0" smtClean="0"/>
              <a:t>develop </a:t>
            </a:r>
            <a:r>
              <a:rPr lang="en-GB" dirty="0"/>
              <a:t>more </a:t>
            </a:r>
            <a:r>
              <a:rPr lang="en-GB" dirty="0" smtClean="0"/>
              <a:t>independence</a:t>
            </a:r>
          </a:p>
          <a:p>
            <a:r>
              <a:rPr lang="en-GB" dirty="0" smtClean="0"/>
              <a:t>become </a:t>
            </a:r>
            <a:r>
              <a:rPr lang="en-GB" dirty="0"/>
              <a:t>more included as a valued member of their </a:t>
            </a:r>
            <a:r>
              <a:rPr lang="en-GB" dirty="0" smtClean="0"/>
              <a:t>community </a:t>
            </a:r>
            <a:r>
              <a:rPr lang="en-GB" dirty="0"/>
              <a:t>irrespective of degree </a:t>
            </a:r>
            <a:r>
              <a:rPr lang="en-GB" dirty="0" smtClean="0"/>
              <a:t>of disability </a:t>
            </a:r>
            <a:r>
              <a:rPr lang="en-GB" dirty="0"/>
              <a:t>or presence of challenging </a:t>
            </a:r>
            <a:r>
              <a:rPr lang="en-GB" dirty="0" smtClean="0"/>
              <a:t>behaviour</a:t>
            </a:r>
          </a:p>
          <a:p>
            <a:pPr marL="0" indent="0" algn="ctr">
              <a:buNone/>
            </a:pPr>
            <a:endParaRPr lang="es-ES_tradnl" dirty="0" smtClean="0"/>
          </a:p>
          <a:p>
            <a:pPr marL="0" indent="0" algn="ctr">
              <a:buNone/>
            </a:pPr>
            <a:endParaRPr lang="es-ES_tradnl" dirty="0"/>
          </a:p>
          <a:p>
            <a:pPr marL="0" indent="0" algn="ctr">
              <a:buNone/>
            </a:pPr>
            <a:r>
              <a:rPr lang="es-ES_tradnl" sz="3600" dirty="0" smtClean="0"/>
              <a:t>QUALITY OF LIFE</a:t>
            </a:r>
          </a:p>
          <a:p>
            <a:pPr marL="0" indent="0" algn="ctr">
              <a:buNone/>
            </a:pPr>
            <a:r>
              <a:rPr lang="es-ES_tradnl" sz="3600" dirty="0" smtClean="0"/>
              <a:t>PARTICIPATION IN COMMUNITY</a:t>
            </a:r>
            <a:endParaRPr lang="en-GB" sz="3600" dirty="0"/>
          </a:p>
        </p:txBody>
      </p:sp>
      <p:sp>
        <p:nvSpPr>
          <p:cNvPr id="4" name="Rectangle 3"/>
          <p:cNvSpPr/>
          <p:nvPr/>
        </p:nvSpPr>
        <p:spPr>
          <a:xfrm>
            <a:off x="3048000" y="-7281624"/>
            <a:ext cx="6096000" cy="369332"/>
          </a:xfrm>
          <a:prstGeom prst="rect">
            <a:avLst/>
          </a:prstGeom>
        </p:spPr>
        <p:txBody>
          <a:bodyPr>
            <a:spAutoFit/>
          </a:bodyPr>
          <a:lstStyle/>
          <a:p>
            <a:r>
              <a:rPr lang="en-GB" dirty="0" smtClean="0"/>
              <a:t>.</a:t>
            </a:r>
            <a:endParaRPr lang="en-GB" dirty="0"/>
          </a:p>
        </p:txBody>
      </p:sp>
      <p:sp>
        <p:nvSpPr>
          <p:cNvPr id="6" name="Up Arrow 5"/>
          <p:cNvSpPr/>
          <p:nvPr/>
        </p:nvSpPr>
        <p:spPr>
          <a:xfrm>
            <a:off x="3657600" y="4552950"/>
            <a:ext cx="609600" cy="696914"/>
          </a:xfrm>
          <a:prstGeom prst="upArrow">
            <a:avLst/>
          </a:prstGeom>
          <a:solidFill>
            <a:srgbClr val="92D05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Up Arrow 6"/>
          <p:cNvSpPr/>
          <p:nvPr/>
        </p:nvSpPr>
        <p:spPr>
          <a:xfrm>
            <a:off x="2152650" y="5249864"/>
            <a:ext cx="609600" cy="696914"/>
          </a:xfrm>
          <a:prstGeom prst="upArrow">
            <a:avLst/>
          </a:prstGeom>
          <a:solidFill>
            <a:srgbClr val="92D05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Imagen 24"/>
          <p:cNvPicPr/>
          <p:nvPr/>
        </p:nvPicPr>
        <p:blipFill>
          <a:blip r:embed="rId3" cstate="screen">
            <a:extLst>
              <a:ext uri="{28A0092B-C50C-407E-A947-70E740481C1C}">
                <a14:useLocalDpi xmlns:a14="http://schemas.microsoft.com/office/drawing/2010/main" val="0"/>
              </a:ext>
            </a:extLst>
          </a:blip>
          <a:stretch>
            <a:fillRect/>
          </a:stretch>
        </p:blipFill>
        <p:spPr>
          <a:xfrm>
            <a:off x="10506114" y="245660"/>
            <a:ext cx="1254215" cy="641356"/>
          </a:xfrm>
          <a:prstGeom prst="rect">
            <a:avLst/>
          </a:prstGeom>
        </p:spPr>
      </p:pic>
    </p:spTree>
    <p:extLst>
      <p:ext uri="{BB962C8B-B14F-4D97-AF65-F5344CB8AC3E}">
        <p14:creationId xmlns:p14="http://schemas.microsoft.com/office/powerpoint/2010/main" val="37861035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smtClean="0"/>
              <a:t>ACTIVE SUPPORT: into practice</a:t>
            </a:r>
            <a:endParaRPr lang="en-GB" sz="4800" dirty="0"/>
          </a:p>
        </p:txBody>
      </p:sp>
      <p:sp>
        <p:nvSpPr>
          <p:cNvPr id="3" name="Content Placeholder 2"/>
          <p:cNvSpPr>
            <a:spLocks noGrp="1"/>
          </p:cNvSpPr>
          <p:nvPr>
            <p:ph idx="1"/>
          </p:nvPr>
        </p:nvSpPr>
        <p:spPr>
          <a:xfrm>
            <a:off x="5950424" y="1839278"/>
            <a:ext cx="5447249" cy="3729010"/>
          </a:xfrm>
        </p:spPr>
        <p:txBody>
          <a:bodyPr>
            <a:normAutofit/>
          </a:bodyPr>
          <a:lstStyle/>
          <a:p>
            <a:pPr marL="0" indent="0">
              <a:buNone/>
            </a:pPr>
            <a:r>
              <a:rPr lang="en-GB" b="1" dirty="0" smtClean="0"/>
              <a:t>How to plan an activity</a:t>
            </a:r>
            <a:endParaRPr lang="en-GB" dirty="0" smtClean="0"/>
          </a:p>
          <a:p>
            <a:pPr marL="0" indent="0">
              <a:buNone/>
            </a:pPr>
            <a:endParaRPr lang="en-GB" dirty="0"/>
          </a:p>
        </p:txBody>
      </p:sp>
      <p:sp>
        <p:nvSpPr>
          <p:cNvPr id="4" name="Content Placeholder 2"/>
          <p:cNvSpPr txBox="1">
            <a:spLocks/>
          </p:cNvSpPr>
          <p:nvPr/>
        </p:nvSpPr>
        <p:spPr>
          <a:xfrm>
            <a:off x="460376" y="1653309"/>
            <a:ext cx="4945160" cy="46252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r>
              <a:rPr lang="en-GB" dirty="0" smtClean="0"/>
              <a:t>Some examples…</a:t>
            </a:r>
          </a:p>
          <a:p>
            <a:pPr lvl="1"/>
            <a:r>
              <a:rPr lang="en-GB" dirty="0" smtClean="0"/>
              <a:t>Daily living activities</a:t>
            </a:r>
          </a:p>
          <a:p>
            <a:pPr lvl="2"/>
            <a:r>
              <a:rPr lang="en-GB" dirty="0" smtClean="0"/>
              <a:t>Personal care</a:t>
            </a:r>
          </a:p>
          <a:p>
            <a:pPr lvl="2"/>
            <a:r>
              <a:rPr lang="en-GB" dirty="0" smtClean="0"/>
              <a:t>Laundry</a:t>
            </a:r>
          </a:p>
          <a:p>
            <a:pPr lvl="2"/>
            <a:r>
              <a:rPr lang="en-GB" dirty="0" smtClean="0"/>
              <a:t>Cooking</a:t>
            </a:r>
          </a:p>
          <a:p>
            <a:pPr lvl="2"/>
            <a:r>
              <a:rPr lang="en-GB" dirty="0" smtClean="0"/>
              <a:t>Etc.</a:t>
            </a:r>
          </a:p>
          <a:p>
            <a:pPr marL="457200" lvl="1" indent="0">
              <a:buNone/>
            </a:pPr>
            <a:endParaRPr lang="en-GB" dirty="0" smtClean="0"/>
          </a:p>
          <a:p>
            <a:pPr lvl="1"/>
            <a:r>
              <a:rPr lang="en-GB" dirty="0" smtClean="0"/>
              <a:t>Occupational workshop</a:t>
            </a:r>
          </a:p>
          <a:p>
            <a:pPr lvl="1"/>
            <a:endParaRPr lang="en-GB" dirty="0" smtClean="0"/>
          </a:p>
          <a:p>
            <a:pPr lvl="1"/>
            <a:endParaRPr lang="en-GB" dirty="0" smtClean="0"/>
          </a:p>
        </p:txBody>
      </p:sp>
      <p:sp>
        <p:nvSpPr>
          <p:cNvPr id="5" name="AutoShape 2" descr="https://mail2.diagrama.org/service/home/~/?auth=co&amp;loc=en&amp;id=5873&amp;part=2"/>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6" name="AutoShape 4" descr="https://mail2.diagrama.org/service/home/~/?auth=co&amp;loc=en&amp;id=5873&amp;part=2"/>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graphicFrame>
        <p:nvGraphicFramePr>
          <p:cNvPr id="9" name="Content Placeholder 3">
            <a:extLst>
              <a:ext uri="{FF2B5EF4-FFF2-40B4-BE49-F238E27FC236}">
                <a16:creationId xmlns:a16="http://schemas.microsoft.com/office/drawing/2014/main" id="{EC506253-12E4-6947-B15A-0F8532DB373F}"/>
              </a:ext>
            </a:extLst>
          </p:cNvPr>
          <p:cNvGraphicFramePr>
            <a:graphicFrameLocks/>
          </p:cNvGraphicFramePr>
          <p:nvPr>
            <p:extLst>
              <p:ext uri="{D42A27DB-BD31-4B8C-83A1-F6EECF244321}">
                <p14:modId xmlns:p14="http://schemas.microsoft.com/office/powerpoint/2010/main" val="1357897016"/>
              </p:ext>
            </p:extLst>
          </p:nvPr>
        </p:nvGraphicFramePr>
        <p:xfrm>
          <a:off x="6124490" y="2548616"/>
          <a:ext cx="5008731" cy="2834640"/>
        </p:xfrm>
        <a:graphic>
          <a:graphicData uri="http://schemas.openxmlformats.org/drawingml/2006/table">
            <a:tbl>
              <a:tblPr firstRow="1" bandRow="1">
                <a:tableStyleId>{5C22544A-7EE6-4342-B048-85BDC9FD1C3A}</a:tableStyleId>
              </a:tblPr>
              <a:tblGrid>
                <a:gridCol w="1669577">
                  <a:extLst>
                    <a:ext uri="{9D8B030D-6E8A-4147-A177-3AD203B41FA5}">
                      <a16:colId xmlns:a16="http://schemas.microsoft.com/office/drawing/2014/main" val="3831358103"/>
                    </a:ext>
                  </a:extLst>
                </a:gridCol>
                <a:gridCol w="1669577">
                  <a:extLst>
                    <a:ext uri="{9D8B030D-6E8A-4147-A177-3AD203B41FA5}">
                      <a16:colId xmlns:a16="http://schemas.microsoft.com/office/drawing/2014/main" val="746104062"/>
                    </a:ext>
                  </a:extLst>
                </a:gridCol>
                <a:gridCol w="1669577">
                  <a:extLst>
                    <a:ext uri="{9D8B030D-6E8A-4147-A177-3AD203B41FA5}">
                      <a16:colId xmlns:a16="http://schemas.microsoft.com/office/drawing/2014/main" val="1937568813"/>
                    </a:ext>
                  </a:extLst>
                </a:gridCol>
              </a:tblGrid>
              <a:tr h="602305">
                <a:tc>
                  <a:txBody>
                    <a:bodyPr/>
                    <a:lstStyle/>
                    <a:p>
                      <a:pPr algn="ctr"/>
                      <a:r>
                        <a:rPr lang="en-US" dirty="0"/>
                        <a:t>SUBTASK</a:t>
                      </a:r>
                    </a:p>
                  </a:txBody>
                  <a:tcPr/>
                </a:tc>
                <a:tc>
                  <a:txBody>
                    <a:bodyPr/>
                    <a:lstStyle/>
                    <a:p>
                      <a:pPr algn="ctr"/>
                      <a:r>
                        <a:rPr lang="en-US" dirty="0"/>
                        <a:t>TOOL</a:t>
                      </a:r>
                    </a:p>
                  </a:txBody>
                  <a:tcPr/>
                </a:tc>
                <a:tc>
                  <a:txBody>
                    <a:bodyPr/>
                    <a:lstStyle/>
                    <a:p>
                      <a:pPr algn="ctr"/>
                      <a:r>
                        <a:rPr lang="en-US" dirty="0"/>
                        <a:t>POINTS TO  SHOW</a:t>
                      </a:r>
                    </a:p>
                  </a:txBody>
                  <a:tcPr/>
                </a:tc>
                <a:extLst>
                  <a:ext uri="{0D108BD9-81ED-4DB2-BD59-A6C34878D82A}">
                    <a16:rowId xmlns:a16="http://schemas.microsoft.com/office/drawing/2014/main" val="2577446138"/>
                  </a:ext>
                </a:extLst>
              </a:tr>
              <a:tr h="344174">
                <a:tc>
                  <a:txBody>
                    <a:bodyPr/>
                    <a:lstStyle/>
                    <a:p>
                      <a:pPr algn="l"/>
                      <a:r>
                        <a:rPr lang="en-US" dirty="0"/>
                        <a:t>1.</a:t>
                      </a:r>
                    </a:p>
                  </a:txBody>
                  <a:tcPr/>
                </a:tc>
                <a:tc>
                  <a:txBody>
                    <a:bodyPr/>
                    <a:lstStyle/>
                    <a:p>
                      <a:pPr algn="l"/>
                      <a:endParaRPr lang="en-US" dirty="0"/>
                    </a:p>
                  </a:txBody>
                  <a:tcPr/>
                </a:tc>
                <a:tc>
                  <a:txBody>
                    <a:bodyPr/>
                    <a:lstStyle/>
                    <a:p>
                      <a:pPr algn="l"/>
                      <a:endParaRPr lang="en-US" dirty="0"/>
                    </a:p>
                  </a:txBody>
                  <a:tcPr/>
                </a:tc>
                <a:extLst>
                  <a:ext uri="{0D108BD9-81ED-4DB2-BD59-A6C34878D82A}">
                    <a16:rowId xmlns:a16="http://schemas.microsoft.com/office/drawing/2014/main" val="3702485783"/>
                  </a:ext>
                </a:extLst>
              </a:tr>
              <a:tr h="344174">
                <a:tc>
                  <a:txBody>
                    <a:bodyPr/>
                    <a:lstStyle/>
                    <a:p>
                      <a:pPr algn="l"/>
                      <a:r>
                        <a:rPr lang="en-US" dirty="0"/>
                        <a:t>2.</a:t>
                      </a:r>
                    </a:p>
                  </a:txBody>
                  <a:tcPr/>
                </a:tc>
                <a:tc>
                  <a:txBody>
                    <a:bodyPr/>
                    <a:lstStyle/>
                    <a:p>
                      <a:pPr algn="l"/>
                      <a:endParaRPr lang="en-US" dirty="0"/>
                    </a:p>
                  </a:txBody>
                  <a:tcPr/>
                </a:tc>
                <a:tc>
                  <a:txBody>
                    <a:bodyPr/>
                    <a:lstStyle/>
                    <a:p>
                      <a:pPr algn="l"/>
                      <a:endParaRPr lang="en-US" dirty="0"/>
                    </a:p>
                  </a:txBody>
                  <a:tcPr/>
                </a:tc>
                <a:extLst>
                  <a:ext uri="{0D108BD9-81ED-4DB2-BD59-A6C34878D82A}">
                    <a16:rowId xmlns:a16="http://schemas.microsoft.com/office/drawing/2014/main" val="933718451"/>
                  </a:ext>
                </a:extLst>
              </a:tr>
              <a:tr h="344174">
                <a:tc>
                  <a:txBody>
                    <a:bodyPr/>
                    <a:lstStyle/>
                    <a:p>
                      <a:pPr algn="l"/>
                      <a:r>
                        <a:rPr lang="en-US" dirty="0"/>
                        <a:t>3.</a:t>
                      </a:r>
                    </a:p>
                  </a:txBody>
                  <a:tcPr/>
                </a:tc>
                <a:tc>
                  <a:txBody>
                    <a:bodyPr/>
                    <a:lstStyle/>
                    <a:p>
                      <a:pPr algn="l"/>
                      <a:endParaRPr lang="en-US" dirty="0"/>
                    </a:p>
                  </a:txBody>
                  <a:tcPr/>
                </a:tc>
                <a:tc>
                  <a:txBody>
                    <a:bodyPr/>
                    <a:lstStyle/>
                    <a:p>
                      <a:pPr algn="l"/>
                      <a:endParaRPr lang="en-US" dirty="0"/>
                    </a:p>
                  </a:txBody>
                  <a:tcPr/>
                </a:tc>
                <a:extLst>
                  <a:ext uri="{0D108BD9-81ED-4DB2-BD59-A6C34878D82A}">
                    <a16:rowId xmlns:a16="http://schemas.microsoft.com/office/drawing/2014/main" val="444793763"/>
                  </a:ext>
                </a:extLst>
              </a:tr>
              <a:tr h="344174">
                <a:tc>
                  <a:txBody>
                    <a:bodyPr/>
                    <a:lstStyle/>
                    <a:p>
                      <a:pPr algn="l"/>
                      <a:r>
                        <a:rPr lang="en-US" dirty="0"/>
                        <a:t>4.</a:t>
                      </a:r>
                    </a:p>
                  </a:txBody>
                  <a:tcPr/>
                </a:tc>
                <a:tc>
                  <a:txBody>
                    <a:bodyPr/>
                    <a:lstStyle/>
                    <a:p>
                      <a:pPr algn="l"/>
                      <a:endParaRPr lang="en-US" dirty="0"/>
                    </a:p>
                  </a:txBody>
                  <a:tcPr/>
                </a:tc>
                <a:tc>
                  <a:txBody>
                    <a:bodyPr/>
                    <a:lstStyle/>
                    <a:p>
                      <a:pPr algn="l"/>
                      <a:endParaRPr lang="en-US" dirty="0"/>
                    </a:p>
                  </a:txBody>
                  <a:tcPr/>
                </a:tc>
                <a:extLst>
                  <a:ext uri="{0D108BD9-81ED-4DB2-BD59-A6C34878D82A}">
                    <a16:rowId xmlns:a16="http://schemas.microsoft.com/office/drawing/2014/main" val="1504872845"/>
                  </a:ext>
                </a:extLst>
              </a:tr>
              <a:tr h="344174">
                <a:tc>
                  <a:txBody>
                    <a:bodyPr/>
                    <a:lstStyle/>
                    <a:p>
                      <a:pPr algn="l"/>
                      <a:r>
                        <a:rPr lang="en-US" dirty="0"/>
                        <a:t>5.</a:t>
                      </a:r>
                    </a:p>
                  </a:txBody>
                  <a:tcPr/>
                </a:tc>
                <a:tc>
                  <a:txBody>
                    <a:bodyPr/>
                    <a:lstStyle/>
                    <a:p>
                      <a:pPr algn="l"/>
                      <a:endParaRPr lang="en-US" dirty="0"/>
                    </a:p>
                  </a:txBody>
                  <a:tcPr/>
                </a:tc>
                <a:tc>
                  <a:txBody>
                    <a:bodyPr/>
                    <a:lstStyle/>
                    <a:p>
                      <a:pPr algn="l"/>
                      <a:endParaRPr lang="en-US" dirty="0"/>
                    </a:p>
                  </a:txBody>
                  <a:tcPr/>
                </a:tc>
                <a:extLst>
                  <a:ext uri="{0D108BD9-81ED-4DB2-BD59-A6C34878D82A}">
                    <a16:rowId xmlns:a16="http://schemas.microsoft.com/office/drawing/2014/main" val="3051621291"/>
                  </a:ext>
                </a:extLst>
              </a:tr>
              <a:tr h="344174">
                <a:tc>
                  <a:txBody>
                    <a:bodyPr/>
                    <a:lstStyle/>
                    <a:p>
                      <a:pPr algn="l"/>
                      <a:r>
                        <a:rPr lang="en-US" dirty="0"/>
                        <a:t>6.</a:t>
                      </a:r>
                    </a:p>
                  </a:txBody>
                  <a:tcPr/>
                </a:tc>
                <a:tc>
                  <a:txBody>
                    <a:bodyPr/>
                    <a:lstStyle/>
                    <a:p>
                      <a:pPr algn="l"/>
                      <a:endParaRPr lang="en-US" dirty="0"/>
                    </a:p>
                  </a:txBody>
                  <a:tcPr/>
                </a:tc>
                <a:tc>
                  <a:txBody>
                    <a:bodyPr/>
                    <a:lstStyle/>
                    <a:p>
                      <a:pPr algn="l"/>
                      <a:endParaRPr lang="en-US" dirty="0"/>
                    </a:p>
                  </a:txBody>
                  <a:tcPr/>
                </a:tc>
                <a:extLst>
                  <a:ext uri="{0D108BD9-81ED-4DB2-BD59-A6C34878D82A}">
                    <a16:rowId xmlns:a16="http://schemas.microsoft.com/office/drawing/2014/main" val="981088305"/>
                  </a:ext>
                </a:extLst>
              </a:tr>
            </a:tbl>
          </a:graphicData>
        </a:graphic>
      </p:graphicFrame>
      <p:pic>
        <p:nvPicPr>
          <p:cNvPr id="8" name="Picture 7"/>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1258431" y="4276437"/>
            <a:ext cx="1484770" cy="1979693"/>
          </a:xfrm>
          <a:prstGeom prst="rect">
            <a:avLst/>
          </a:prstGeom>
        </p:spPr>
      </p:pic>
      <p:pic>
        <p:nvPicPr>
          <p:cNvPr id="10" name="Picture 9"/>
          <p:cNvPicPr>
            <a:picLocks noChangeAspect="1"/>
          </p:cNvPicPr>
          <p:nvPr/>
        </p:nvPicPr>
        <p:blipFill rotWithShape="1">
          <a:blip r:embed="rId3" cstate="screen">
            <a:extLst>
              <a:ext uri="{28A0092B-C50C-407E-A947-70E740481C1C}">
                <a14:useLocalDpi xmlns:a14="http://schemas.microsoft.com/office/drawing/2010/main" val="0"/>
              </a:ext>
            </a:extLst>
          </a:blip>
          <a:srcRect/>
          <a:stretch/>
        </p:blipFill>
        <p:spPr>
          <a:xfrm>
            <a:off x="3636765" y="2140288"/>
            <a:ext cx="1030769" cy="1408721"/>
          </a:xfrm>
          <a:prstGeom prst="rect">
            <a:avLst/>
          </a:prstGeom>
        </p:spPr>
      </p:pic>
      <p:pic>
        <p:nvPicPr>
          <p:cNvPr id="12" name="Picture 11"/>
          <p:cNvPicPr>
            <a:picLocks noChangeAspect="1"/>
          </p:cNvPicPr>
          <p:nvPr/>
        </p:nvPicPr>
        <p:blipFill>
          <a:blip r:embed="rId4" cstate="screen">
            <a:extLst>
              <a:ext uri="{28A0092B-C50C-407E-A947-70E740481C1C}">
                <a14:useLocalDpi xmlns:a14="http://schemas.microsoft.com/office/drawing/2010/main" val="0"/>
              </a:ext>
            </a:extLst>
          </a:blip>
          <a:stretch>
            <a:fillRect/>
          </a:stretch>
        </p:blipFill>
        <p:spPr>
          <a:xfrm>
            <a:off x="2990777" y="4276437"/>
            <a:ext cx="1484769" cy="1979693"/>
          </a:xfrm>
          <a:prstGeom prst="rect">
            <a:avLst/>
          </a:prstGeom>
        </p:spPr>
      </p:pic>
      <p:pic>
        <p:nvPicPr>
          <p:cNvPr id="13" name="Imagen 24"/>
          <p:cNvPicPr/>
          <p:nvPr/>
        </p:nvPicPr>
        <p:blipFill>
          <a:blip r:embed="rId5" cstate="screen">
            <a:extLst>
              <a:ext uri="{28A0092B-C50C-407E-A947-70E740481C1C}">
                <a14:useLocalDpi xmlns:a14="http://schemas.microsoft.com/office/drawing/2010/main" val="0"/>
              </a:ext>
            </a:extLst>
          </a:blip>
          <a:stretch>
            <a:fillRect/>
          </a:stretch>
        </p:blipFill>
        <p:spPr>
          <a:xfrm>
            <a:off x="10506114" y="245660"/>
            <a:ext cx="1254215" cy="641356"/>
          </a:xfrm>
          <a:prstGeom prst="rect">
            <a:avLst/>
          </a:prstGeom>
        </p:spPr>
      </p:pic>
      <p:sp>
        <p:nvSpPr>
          <p:cNvPr id="11" name="TextBox 10"/>
          <p:cNvSpPr txBox="1"/>
          <p:nvPr/>
        </p:nvSpPr>
        <p:spPr>
          <a:xfrm>
            <a:off x="4926841" y="5755344"/>
            <a:ext cx="6591869" cy="523220"/>
          </a:xfrm>
          <a:prstGeom prst="rect">
            <a:avLst/>
          </a:prstGeom>
          <a:noFill/>
        </p:spPr>
        <p:txBody>
          <a:bodyPr wrap="square" rtlCol="0">
            <a:spAutoFit/>
          </a:bodyPr>
          <a:lstStyle/>
          <a:p>
            <a:r>
              <a:rPr lang="en-GB" sz="2800" b="1" dirty="0" smtClean="0">
                <a:solidFill>
                  <a:schemeClr val="tx2"/>
                </a:solidFill>
              </a:rPr>
              <a:t>The more they do it the better they get</a:t>
            </a:r>
            <a:endParaRPr lang="en-GB" sz="2800" b="1" dirty="0">
              <a:solidFill>
                <a:schemeClr val="tx2"/>
              </a:solidFill>
            </a:endParaRPr>
          </a:p>
        </p:txBody>
      </p:sp>
    </p:spTree>
    <p:extLst>
      <p:ext uri="{BB962C8B-B14F-4D97-AF65-F5344CB8AC3E}">
        <p14:creationId xmlns:p14="http://schemas.microsoft.com/office/powerpoint/2010/main" val="42875395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4148" y="1760561"/>
            <a:ext cx="10968251" cy="4365603"/>
          </a:xfrm>
        </p:spPr>
        <p:txBody>
          <a:bodyPr/>
          <a:lstStyle/>
          <a:p>
            <a:pPr marL="0" indent="0" algn="ctr">
              <a:buNone/>
            </a:pPr>
            <a:endParaRPr lang="es-ES_tradnl" dirty="0" smtClean="0"/>
          </a:p>
          <a:p>
            <a:pPr marL="0" indent="0" algn="ctr">
              <a:buNone/>
            </a:pPr>
            <a:r>
              <a:rPr lang="es-ES_tradnl" dirty="0" smtClean="0"/>
              <a:t>ADAPT AN ACTIVITY: </a:t>
            </a:r>
            <a:r>
              <a:rPr lang="en-GB" dirty="0" smtClean="0"/>
              <a:t>Baking</a:t>
            </a:r>
            <a:r>
              <a:rPr lang="es-ES_tradnl" dirty="0" smtClean="0"/>
              <a:t> a cake</a:t>
            </a:r>
          </a:p>
          <a:p>
            <a:pPr marL="0" indent="0">
              <a:buNone/>
            </a:pPr>
            <a:endParaRPr lang="es-ES_tradnl" dirty="0" smtClean="0"/>
          </a:p>
          <a:p>
            <a:pPr marL="0" indent="0">
              <a:buNone/>
            </a:pPr>
            <a:endParaRPr lang="es-ES_tradnl" dirty="0" smtClean="0"/>
          </a:p>
          <a:p>
            <a:pPr marL="0" indent="0">
              <a:buNone/>
            </a:pPr>
            <a:endParaRPr lang="es-ES_tradnl" dirty="0" smtClean="0"/>
          </a:p>
        </p:txBody>
      </p:sp>
      <p:pic>
        <p:nvPicPr>
          <p:cNvPr id="4" name="Imagen 24"/>
          <p:cNvPicPr/>
          <p:nvPr/>
        </p:nvPicPr>
        <p:blipFill>
          <a:blip r:embed="rId3" cstate="screen">
            <a:extLst>
              <a:ext uri="{28A0092B-C50C-407E-A947-70E740481C1C}">
                <a14:useLocalDpi xmlns:a14="http://schemas.microsoft.com/office/drawing/2010/main" val="0"/>
              </a:ext>
            </a:extLst>
          </a:blip>
          <a:stretch>
            <a:fillRect/>
          </a:stretch>
        </p:blipFill>
        <p:spPr>
          <a:xfrm>
            <a:off x="10506114" y="245660"/>
            <a:ext cx="1254215" cy="641356"/>
          </a:xfrm>
          <a:prstGeom prst="rect">
            <a:avLst/>
          </a:prstGeom>
        </p:spPr>
      </p:pic>
      <p:graphicFrame>
        <p:nvGraphicFramePr>
          <p:cNvPr id="5" name="Diagram 4"/>
          <p:cNvGraphicFramePr/>
          <p:nvPr/>
        </p:nvGraphicFramePr>
        <p:xfrm>
          <a:off x="2045648" y="1634065"/>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itle 1"/>
          <p:cNvSpPr>
            <a:spLocks noGrp="1"/>
          </p:cNvSpPr>
          <p:nvPr>
            <p:ph type="title"/>
          </p:nvPr>
        </p:nvSpPr>
        <p:spPr>
          <a:xfrm>
            <a:off x="609600" y="0"/>
            <a:ext cx="10972800" cy="1600200"/>
          </a:xfrm>
        </p:spPr>
        <p:txBody>
          <a:bodyPr/>
          <a:lstStyle/>
          <a:p>
            <a:r>
              <a:rPr lang="en-GB" sz="4800" dirty="0" smtClean="0"/>
              <a:t>ACTIVE SUPPORT: into practice</a:t>
            </a:r>
            <a:endParaRPr lang="en-GB" sz="4800" dirty="0"/>
          </a:p>
        </p:txBody>
      </p:sp>
    </p:spTree>
    <p:extLst>
      <p:ext uri="{BB962C8B-B14F-4D97-AF65-F5344CB8AC3E}">
        <p14:creationId xmlns:p14="http://schemas.microsoft.com/office/powerpoint/2010/main" val="42841584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7685144" y="2402765"/>
            <a:ext cx="3925664" cy="1794361"/>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endParaRPr lang="en-GB" dirty="0"/>
          </a:p>
        </p:txBody>
      </p:sp>
      <p:pic>
        <p:nvPicPr>
          <p:cNvPr id="6" name="Content Placeholder 3"/>
          <p:cNvPicPr>
            <a:picLocks noChangeAspect="1"/>
          </p:cNvPicPr>
          <p:nvPr/>
        </p:nvPicPr>
        <p:blipFill rotWithShape="1">
          <a:blip r:embed="rId2" cstate="screen"/>
          <a:srcRect/>
          <a:stretch/>
        </p:blipFill>
        <p:spPr>
          <a:xfrm>
            <a:off x="1813177" y="1629295"/>
            <a:ext cx="8692937" cy="4312774"/>
          </a:xfrm>
          <a:prstGeom prst="rect">
            <a:avLst/>
          </a:prstGeom>
        </p:spPr>
      </p:pic>
      <p:pic>
        <p:nvPicPr>
          <p:cNvPr id="7" name="Imagen 24"/>
          <p:cNvPicPr/>
          <p:nvPr/>
        </p:nvPicPr>
        <p:blipFill>
          <a:blip r:embed="rId3" cstate="screen">
            <a:extLst>
              <a:ext uri="{28A0092B-C50C-407E-A947-70E740481C1C}">
                <a14:useLocalDpi xmlns:a14="http://schemas.microsoft.com/office/drawing/2010/main" val="0"/>
              </a:ext>
            </a:extLst>
          </a:blip>
          <a:stretch>
            <a:fillRect/>
          </a:stretch>
        </p:blipFill>
        <p:spPr>
          <a:xfrm>
            <a:off x="10506114" y="245660"/>
            <a:ext cx="1254215" cy="641356"/>
          </a:xfrm>
          <a:prstGeom prst="rect">
            <a:avLst/>
          </a:prstGeom>
        </p:spPr>
      </p:pic>
      <p:sp>
        <p:nvSpPr>
          <p:cNvPr id="9" name="Title 1"/>
          <p:cNvSpPr>
            <a:spLocks noGrp="1"/>
          </p:cNvSpPr>
          <p:nvPr>
            <p:ph type="title"/>
          </p:nvPr>
        </p:nvSpPr>
        <p:spPr>
          <a:xfrm>
            <a:off x="609600" y="0"/>
            <a:ext cx="10972800" cy="1600200"/>
          </a:xfrm>
        </p:spPr>
        <p:txBody>
          <a:bodyPr/>
          <a:lstStyle/>
          <a:p>
            <a:r>
              <a:rPr lang="en-GB" sz="4800" dirty="0" smtClean="0"/>
              <a:t>ACTIVE SUPPORT: into practice</a:t>
            </a:r>
            <a:endParaRPr lang="en-GB" sz="4800" dirty="0"/>
          </a:p>
        </p:txBody>
      </p:sp>
    </p:spTree>
    <p:extLst>
      <p:ext uri="{BB962C8B-B14F-4D97-AF65-F5344CB8AC3E}">
        <p14:creationId xmlns:p14="http://schemas.microsoft.com/office/powerpoint/2010/main" val="2879474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221970" y="3782291"/>
            <a:ext cx="9775767" cy="1477328"/>
          </a:xfrm>
          <a:prstGeom prst="rect">
            <a:avLst/>
          </a:prstGeom>
          <a:noFill/>
        </p:spPr>
        <p:txBody>
          <a:bodyPr wrap="square" rtlCol="0">
            <a:spAutoFit/>
          </a:bodyPr>
          <a:lstStyle/>
          <a:p>
            <a:pPr algn="ctr"/>
            <a:r>
              <a:rPr lang="en-US" b="1" dirty="0"/>
              <a:t>Disclaimer </a:t>
            </a:r>
            <a:r>
              <a:rPr lang="en-US" dirty="0"/>
              <a:t/>
            </a:r>
            <a:br>
              <a:rPr lang="en-US" dirty="0"/>
            </a:br>
            <a:endParaRPr lang="en-US" dirty="0"/>
          </a:p>
          <a:p>
            <a:pPr algn="ctr"/>
            <a:r>
              <a:rPr lang="en-US"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en-US" dirty="0"/>
          </a:p>
        </p:txBody>
      </p:sp>
      <p:pic>
        <p:nvPicPr>
          <p:cNvPr id="3" name="Afbeelding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01560" y="1886988"/>
            <a:ext cx="6816588" cy="1485743"/>
          </a:xfrm>
          <a:prstGeom prst="rect">
            <a:avLst/>
          </a:prstGeom>
        </p:spPr>
      </p:pic>
    </p:spTree>
    <p:extLst>
      <p:ext uri="{BB962C8B-B14F-4D97-AF65-F5344CB8AC3E}">
        <p14:creationId xmlns:p14="http://schemas.microsoft.com/office/powerpoint/2010/main" val="1321932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1031940" cy="1600200"/>
          </a:xfrm>
        </p:spPr>
        <p:txBody>
          <a:bodyPr/>
          <a:lstStyle/>
          <a:p>
            <a:pPr algn="ctr"/>
            <a:r>
              <a:rPr lang="en-GB" sz="4800" dirty="0" smtClean="0"/>
              <a:t>PERSON CENTRED APPROACH</a:t>
            </a:r>
            <a:endParaRPr lang="en-GB" sz="4800" dirty="0"/>
          </a:p>
        </p:txBody>
      </p:sp>
      <p:sp>
        <p:nvSpPr>
          <p:cNvPr id="4" name="Content Placeholder 3"/>
          <p:cNvSpPr>
            <a:spLocks noGrp="1"/>
          </p:cNvSpPr>
          <p:nvPr>
            <p:ph idx="1"/>
          </p:nvPr>
        </p:nvSpPr>
        <p:spPr/>
        <p:txBody>
          <a:bodyPr>
            <a:normAutofit lnSpcReduction="10000"/>
          </a:bodyPr>
          <a:lstStyle/>
          <a:p>
            <a:pPr marL="0" indent="0" algn="ctr">
              <a:buNone/>
            </a:pPr>
            <a:r>
              <a:rPr lang="en-GB" sz="2800" b="1" dirty="0" smtClean="0"/>
              <a:t>Right support – right place - right time</a:t>
            </a:r>
          </a:p>
          <a:p>
            <a:pPr marL="0" indent="0" algn="just">
              <a:buNone/>
            </a:pPr>
            <a:r>
              <a:rPr lang="en-GB" b="1" dirty="0" smtClean="0"/>
              <a:t>Our approach</a:t>
            </a:r>
          </a:p>
          <a:p>
            <a:pPr marL="0" indent="0" algn="just">
              <a:buNone/>
            </a:pPr>
            <a:r>
              <a:rPr lang="en-GB" dirty="0" smtClean="0"/>
              <a:t>Diagrama </a:t>
            </a:r>
            <a:r>
              <a:rPr lang="en-GB" dirty="0"/>
              <a:t>improves lives through a person-centred approach. </a:t>
            </a:r>
            <a:endParaRPr lang="en-GB" dirty="0" smtClean="0"/>
          </a:p>
          <a:p>
            <a:pPr marL="0" indent="0" algn="just">
              <a:buNone/>
            </a:pPr>
            <a:r>
              <a:rPr lang="en-GB" dirty="0" smtClean="0"/>
              <a:t>We </a:t>
            </a:r>
            <a:r>
              <a:rPr lang="en-GB" dirty="0"/>
              <a:t>provide </a:t>
            </a:r>
            <a:r>
              <a:rPr lang="en-GB" b="1" dirty="0"/>
              <a:t>active support</a:t>
            </a:r>
            <a:r>
              <a:rPr lang="en-GB" dirty="0"/>
              <a:t>, so service users participate in </a:t>
            </a:r>
            <a:r>
              <a:rPr lang="en-GB" b="1" dirty="0"/>
              <a:t>meaningful activities and relationships</a:t>
            </a:r>
            <a:r>
              <a:rPr lang="en-GB" dirty="0"/>
              <a:t> to gain </a:t>
            </a:r>
            <a:r>
              <a:rPr lang="en-GB" b="1" dirty="0"/>
              <a:t>independence</a:t>
            </a:r>
            <a:r>
              <a:rPr lang="en-GB" dirty="0"/>
              <a:t> and autonomy, becoming integrated and </a:t>
            </a:r>
            <a:r>
              <a:rPr lang="en-GB" b="1" dirty="0"/>
              <a:t>valued members of their community </a:t>
            </a:r>
            <a:r>
              <a:rPr lang="en-GB" dirty="0"/>
              <a:t>and to achieve their goals.  </a:t>
            </a:r>
            <a:endParaRPr lang="en-GB" dirty="0" smtClean="0"/>
          </a:p>
          <a:p>
            <a:pPr marL="0" indent="0" algn="just">
              <a:buNone/>
            </a:pPr>
            <a:endParaRPr lang="en-GB" dirty="0" smtClean="0"/>
          </a:p>
          <a:p>
            <a:pPr marL="0" indent="0" algn="just">
              <a:buNone/>
            </a:pPr>
            <a:r>
              <a:rPr lang="en-GB" dirty="0" smtClean="0"/>
              <a:t>We </a:t>
            </a:r>
            <a:r>
              <a:rPr lang="en-GB" dirty="0"/>
              <a:t>build on service users’ </a:t>
            </a:r>
            <a:r>
              <a:rPr lang="en-GB" b="1" dirty="0"/>
              <a:t>strengths and capabilities</a:t>
            </a:r>
            <a:r>
              <a:rPr lang="en-GB" dirty="0"/>
              <a:t>, irrespective of degree of disability. </a:t>
            </a:r>
            <a:endParaRPr lang="en-GB" dirty="0" smtClean="0"/>
          </a:p>
          <a:p>
            <a:pPr marL="0" indent="0" algn="just">
              <a:buNone/>
            </a:pPr>
            <a:endParaRPr lang="en-GB" dirty="0" smtClean="0"/>
          </a:p>
          <a:p>
            <a:pPr marL="0" indent="0" algn="just">
              <a:buNone/>
            </a:pPr>
            <a:r>
              <a:rPr lang="en-GB" dirty="0" smtClean="0"/>
              <a:t>We </a:t>
            </a:r>
            <a:r>
              <a:rPr lang="en-GB" dirty="0"/>
              <a:t>seek best practice to develop our service</a:t>
            </a:r>
            <a:endParaRPr lang="en-GB" b="1" dirty="0"/>
          </a:p>
        </p:txBody>
      </p:sp>
      <p:pic>
        <p:nvPicPr>
          <p:cNvPr id="6" name="Imagen 24"/>
          <p:cNvPicPr/>
          <p:nvPr/>
        </p:nvPicPr>
        <p:blipFill>
          <a:blip r:embed="rId3" cstate="screen">
            <a:extLst>
              <a:ext uri="{28A0092B-C50C-407E-A947-70E740481C1C}">
                <a14:useLocalDpi xmlns:a14="http://schemas.microsoft.com/office/drawing/2010/main" val="0"/>
              </a:ext>
            </a:extLst>
          </a:blip>
          <a:stretch>
            <a:fillRect/>
          </a:stretch>
        </p:blipFill>
        <p:spPr>
          <a:xfrm>
            <a:off x="10506114" y="245660"/>
            <a:ext cx="1254215" cy="641356"/>
          </a:xfrm>
          <a:prstGeom prst="rect">
            <a:avLst/>
          </a:prstGeom>
        </p:spPr>
      </p:pic>
    </p:spTree>
    <p:extLst>
      <p:ext uri="{BB962C8B-B14F-4D97-AF65-F5344CB8AC3E}">
        <p14:creationId xmlns:p14="http://schemas.microsoft.com/office/powerpoint/2010/main" val="673537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952" y="-1"/>
            <a:ext cx="11018294" cy="1528549"/>
          </a:xfrm>
        </p:spPr>
        <p:txBody>
          <a:bodyPr/>
          <a:lstStyle/>
          <a:p>
            <a:r>
              <a:rPr lang="en-GB" sz="4800" dirty="0"/>
              <a:t>PERSON CENTRED APPROACH</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22267416"/>
              </p:ext>
            </p:extLst>
          </p:nvPr>
        </p:nvGraphicFramePr>
        <p:xfrm>
          <a:off x="621476" y="1790205"/>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n 24"/>
          <p:cNvPicPr/>
          <p:nvPr/>
        </p:nvPicPr>
        <p:blipFill>
          <a:blip r:embed="rId8" cstate="screen">
            <a:extLst>
              <a:ext uri="{28A0092B-C50C-407E-A947-70E740481C1C}">
                <a14:useLocalDpi xmlns:a14="http://schemas.microsoft.com/office/drawing/2010/main" val="0"/>
              </a:ext>
            </a:extLst>
          </a:blip>
          <a:stretch>
            <a:fillRect/>
          </a:stretch>
        </p:blipFill>
        <p:spPr>
          <a:xfrm>
            <a:off x="10506114" y="245660"/>
            <a:ext cx="1254215" cy="641356"/>
          </a:xfrm>
          <a:prstGeom prst="rect">
            <a:avLst/>
          </a:prstGeom>
        </p:spPr>
      </p:pic>
    </p:spTree>
    <p:extLst>
      <p:ext uri="{BB962C8B-B14F-4D97-AF65-F5344CB8AC3E}">
        <p14:creationId xmlns:p14="http://schemas.microsoft.com/office/powerpoint/2010/main" val="1928602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879" y="104274"/>
            <a:ext cx="11208014" cy="1495926"/>
          </a:xfrm>
        </p:spPr>
        <p:txBody>
          <a:bodyPr>
            <a:normAutofit/>
          </a:bodyPr>
          <a:lstStyle/>
          <a:p>
            <a:r>
              <a:rPr lang="en-GB" sz="4800" dirty="0"/>
              <a:t>PERSON CENTRED APPROACH</a:t>
            </a:r>
          </a:p>
        </p:txBody>
      </p:sp>
      <p:graphicFrame>
        <p:nvGraphicFramePr>
          <p:cNvPr id="6" name="Diagram 5"/>
          <p:cNvGraphicFramePr/>
          <p:nvPr>
            <p:extLst>
              <p:ext uri="{D42A27DB-BD31-4B8C-83A1-F6EECF244321}">
                <p14:modId xmlns:p14="http://schemas.microsoft.com/office/powerpoint/2010/main" val="3973672906"/>
              </p:ext>
            </p:extLst>
          </p:nvPr>
        </p:nvGraphicFramePr>
        <p:xfrm>
          <a:off x="2122151" y="1736552"/>
          <a:ext cx="7936249" cy="45008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5-Point Star 2"/>
          <p:cNvSpPr/>
          <p:nvPr/>
        </p:nvSpPr>
        <p:spPr>
          <a:xfrm>
            <a:off x="7210710" y="1868895"/>
            <a:ext cx="486889" cy="468476"/>
          </a:xfrm>
          <a:prstGeom prst="star5">
            <a:avLst/>
          </a:prstGeom>
          <a:solidFill>
            <a:srgbClr val="FFFF0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7730836" y="1918467"/>
            <a:ext cx="2434441" cy="369332"/>
          </a:xfrm>
          <a:prstGeom prst="rect">
            <a:avLst/>
          </a:prstGeom>
          <a:noFill/>
        </p:spPr>
        <p:txBody>
          <a:bodyPr wrap="square" rtlCol="0">
            <a:spAutoFit/>
          </a:bodyPr>
          <a:lstStyle/>
          <a:p>
            <a:r>
              <a:rPr lang="en-GB" dirty="0" smtClean="0">
                <a:latin typeface="Calibri" pitchFamily="34" charset="0"/>
              </a:rPr>
              <a:t>Professional identity</a:t>
            </a:r>
            <a:endParaRPr lang="en-GB" dirty="0">
              <a:latin typeface="Calibri" pitchFamily="34" charset="0"/>
            </a:endParaRPr>
          </a:p>
        </p:txBody>
      </p:sp>
      <p:pic>
        <p:nvPicPr>
          <p:cNvPr id="7" name="Imagen 24"/>
          <p:cNvPicPr/>
          <p:nvPr/>
        </p:nvPicPr>
        <p:blipFill>
          <a:blip r:embed="rId7" cstate="screen">
            <a:extLst>
              <a:ext uri="{28A0092B-C50C-407E-A947-70E740481C1C}">
                <a14:useLocalDpi xmlns:a14="http://schemas.microsoft.com/office/drawing/2010/main" val="0"/>
              </a:ext>
            </a:extLst>
          </a:blip>
          <a:stretch>
            <a:fillRect/>
          </a:stretch>
        </p:blipFill>
        <p:spPr>
          <a:xfrm>
            <a:off x="10506114" y="245660"/>
            <a:ext cx="1254215" cy="641356"/>
          </a:xfrm>
          <a:prstGeom prst="rect">
            <a:avLst/>
          </a:prstGeom>
        </p:spPr>
      </p:pic>
    </p:spTree>
    <p:extLst>
      <p:ext uri="{BB962C8B-B14F-4D97-AF65-F5344CB8AC3E}">
        <p14:creationId xmlns:p14="http://schemas.microsoft.com/office/powerpoint/2010/main" val="1719253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738256727"/>
              </p:ext>
            </p:extLst>
          </p:nvPr>
        </p:nvGraphicFramePr>
        <p:xfrm>
          <a:off x="1477192" y="1665027"/>
          <a:ext cx="8840516" cy="47009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ounded Rectangle 5"/>
          <p:cNvSpPr/>
          <p:nvPr/>
        </p:nvSpPr>
        <p:spPr>
          <a:xfrm>
            <a:off x="8705124" y="1569494"/>
            <a:ext cx="1519708" cy="4572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latin typeface="Calibri" pitchFamily="34" charset="0"/>
              </a:rPr>
              <a:t>STAFF TEAM</a:t>
            </a:r>
            <a:endParaRPr lang="en-GB" sz="1200" b="1" dirty="0">
              <a:solidFill>
                <a:schemeClr val="tx1"/>
              </a:solidFill>
              <a:latin typeface="Calibri" pitchFamily="34" charset="0"/>
            </a:endParaRPr>
          </a:p>
        </p:txBody>
      </p:sp>
      <p:sp>
        <p:nvSpPr>
          <p:cNvPr id="7" name="Rounded Rectangle 6"/>
          <p:cNvSpPr/>
          <p:nvPr/>
        </p:nvSpPr>
        <p:spPr>
          <a:xfrm>
            <a:off x="1879761" y="1624084"/>
            <a:ext cx="1622739" cy="43127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latin typeface="Calibri" pitchFamily="34" charset="0"/>
              </a:rPr>
              <a:t>FAMILY</a:t>
            </a:r>
            <a:endParaRPr lang="en-GB" sz="1200" b="1" dirty="0">
              <a:solidFill>
                <a:schemeClr val="tx1"/>
              </a:solidFill>
              <a:latin typeface="Calibri" pitchFamily="34" charset="0"/>
            </a:endParaRPr>
          </a:p>
        </p:txBody>
      </p:sp>
      <p:sp>
        <p:nvSpPr>
          <p:cNvPr id="8" name="Rounded Rectangle 7"/>
          <p:cNvSpPr/>
          <p:nvPr/>
        </p:nvSpPr>
        <p:spPr>
          <a:xfrm>
            <a:off x="592428" y="2340732"/>
            <a:ext cx="1439573" cy="44754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latin typeface="Calibri" pitchFamily="34" charset="0"/>
              </a:rPr>
              <a:t>ADVOCATE</a:t>
            </a:r>
            <a:endParaRPr lang="en-GB" sz="1200" b="1" dirty="0">
              <a:solidFill>
                <a:schemeClr val="tx1"/>
              </a:solidFill>
              <a:latin typeface="Calibri" pitchFamily="34" charset="0"/>
            </a:endParaRPr>
          </a:p>
        </p:txBody>
      </p:sp>
      <p:sp>
        <p:nvSpPr>
          <p:cNvPr id="9" name="Rounded Rectangle 8"/>
          <p:cNvSpPr/>
          <p:nvPr/>
        </p:nvSpPr>
        <p:spPr>
          <a:xfrm>
            <a:off x="9800778" y="2552825"/>
            <a:ext cx="1643487" cy="39924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latin typeface="Calibri" pitchFamily="34" charset="0"/>
              </a:rPr>
              <a:t>FRIENDS</a:t>
            </a:r>
            <a:endParaRPr lang="en-GB" sz="1200" b="1" dirty="0">
              <a:solidFill>
                <a:schemeClr val="tx1"/>
              </a:solidFill>
              <a:latin typeface="Calibri" pitchFamily="34" charset="0"/>
            </a:endParaRPr>
          </a:p>
        </p:txBody>
      </p:sp>
      <p:sp>
        <p:nvSpPr>
          <p:cNvPr id="10" name="Rounded Rectangle 9"/>
          <p:cNvSpPr/>
          <p:nvPr/>
        </p:nvSpPr>
        <p:spPr>
          <a:xfrm>
            <a:off x="1008129" y="5460646"/>
            <a:ext cx="2057043" cy="53072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latin typeface="Calibri" pitchFamily="34" charset="0"/>
              </a:rPr>
              <a:t>COMMUNITY OPPORTUNITIES</a:t>
            </a:r>
            <a:endParaRPr lang="en-GB" sz="1200" b="1" dirty="0">
              <a:solidFill>
                <a:schemeClr val="tx1"/>
              </a:solidFill>
              <a:latin typeface="Calibri" pitchFamily="34" charset="0"/>
            </a:endParaRPr>
          </a:p>
        </p:txBody>
      </p:sp>
      <p:sp>
        <p:nvSpPr>
          <p:cNvPr id="11" name="Rounded Rectangle 10"/>
          <p:cNvSpPr/>
          <p:nvPr/>
        </p:nvSpPr>
        <p:spPr>
          <a:xfrm>
            <a:off x="479383" y="3799041"/>
            <a:ext cx="1864575" cy="5669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latin typeface="Calibri" pitchFamily="34" charset="0"/>
              </a:rPr>
              <a:t>HEALTH</a:t>
            </a:r>
            <a:r>
              <a:rPr lang="en-GB" sz="1200" b="1" dirty="0" smtClean="0">
                <a:latin typeface="Calibri" pitchFamily="34" charset="0"/>
              </a:rPr>
              <a:t> </a:t>
            </a:r>
            <a:r>
              <a:rPr lang="en-GB" sz="1200" b="1" dirty="0" smtClean="0">
                <a:solidFill>
                  <a:schemeClr val="tx1"/>
                </a:solidFill>
                <a:latin typeface="Calibri" pitchFamily="34" charset="0"/>
              </a:rPr>
              <a:t>PROFESSIONALS</a:t>
            </a:r>
            <a:endParaRPr lang="en-GB" sz="1200" b="1" dirty="0">
              <a:solidFill>
                <a:schemeClr val="tx1"/>
              </a:solidFill>
              <a:latin typeface="Calibri" pitchFamily="34" charset="0"/>
            </a:endParaRPr>
          </a:p>
        </p:txBody>
      </p:sp>
      <p:sp>
        <p:nvSpPr>
          <p:cNvPr id="12" name="Rounded Rectangle 11"/>
          <p:cNvSpPr/>
          <p:nvPr/>
        </p:nvSpPr>
        <p:spPr>
          <a:xfrm>
            <a:off x="9705661" y="4095486"/>
            <a:ext cx="1702286" cy="54091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latin typeface="Calibri" pitchFamily="34" charset="0"/>
              </a:rPr>
              <a:t>SOCIAL SERVICES</a:t>
            </a:r>
            <a:endParaRPr lang="en-GB" sz="1200" b="1" dirty="0">
              <a:solidFill>
                <a:schemeClr val="tx1"/>
              </a:solidFill>
              <a:latin typeface="Calibri" pitchFamily="34" charset="0"/>
            </a:endParaRPr>
          </a:p>
        </p:txBody>
      </p:sp>
      <p:sp>
        <p:nvSpPr>
          <p:cNvPr id="15" name="5-Point Star 14"/>
          <p:cNvSpPr/>
          <p:nvPr/>
        </p:nvSpPr>
        <p:spPr>
          <a:xfrm>
            <a:off x="4682820" y="2756848"/>
            <a:ext cx="2454959" cy="2190674"/>
          </a:xfrm>
          <a:prstGeom prst="star5">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latin typeface="Calibri" pitchFamily="34" charset="0"/>
              </a:rPr>
              <a:t>PERSON</a:t>
            </a:r>
            <a:endParaRPr lang="en-GB" sz="1400" b="1" dirty="0">
              <a:solidFill>
                <a:schemeClr val="tx1"/>
              </a:solidFill>
              <a:latin typeface="Calibri" pitchFamily="34" charset="0"/>
            </a:endParaRPr>
          </a:p>
        </p:txBody>
      </p:sp>
      <p:sp>
        <p:nvSpPr>
          <p:cNvPr id="13" name="Rounded Rectangle 12"/>
          <p:cNvSpPr/>
          <p:nvPr/>
        </p:nvSpPr>
        <p:spPr>
          <a:xfrm>
            <a:off x="9300521" y="5598559"/>
            <a:ext cx="1876302" cy="39280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latin typeface="Calibri" pitchFamily="34" charset="0"/>
              </a:rPr>
              <a:t>COMMUNITY LINKS</a:t>
            </a:r>
            <a:endParaRPr lang="en-GB" sz="1200" b="1" dirty="0">
              <a:solidFill>
                <a:schemeClr val="tx1"/>
              </a:solidFill>
              <a:latin typeface="Calibri" pitchFamily="34" charset="0"/>
            </a:endParaRPr>
          </a:p>
        </p:txBody>
      </p:sp>
      <p:pic>
        <p:nvPicPr>
          <p:cNvPr id="14" name="Imagen 24"/>
          <p:cNvPicPr/>
          <p:nvPr/>
        </p:nvPicPr>
        <p:blipFill>
          <a:blip r:embed="rId8" cstate="screen">
            <a:extLst>
              <a:ext uri="{28A0092B-C50C-407E-A947-70E740481C1C}">
                <a14:useLocalDpi xmlns:a14="http://schemas.microsoft.com/office/drawing/2010/main" val="0"/>
              </a:ext>
            </a:extLst>
          </a:blip>
          <a:stretch>
            <a:fillRect/>
          </a:stretch>
        </p:blipFill>
        <p:spPr>
          <a:xfrm>
            <a:off x="10506114" y="245660"/>
            <a:ext cx="1254215" cy="641356"/>
          </a:xfrm>
          <a:prstGeom prst="rect">
            <a:avLst/>
          </a:prstGeom>
        </p:spPr>
      </p:pic>
      <p:sp>
        <p:nvSpPr>
          <p:cNvPr id="16" name="Title 1"/>
          <p:cNvSpPr txBox="1">
            <a:spLocks/>
          </p:cNvSpPr>
          <p:nvPr/>
        </p:nvSpPr>
        <p:spPr>
          <a:xfrm>
            <a:off x="406231" y="696034"/>
            <a:ext cx="11208014" cy="917811"/>
          </a:xfrm>
          <a:prstGeom prst="rect">
            <a:avLst/>
          </a:prstGeom>
        </p:spPr>
        <p:txBody>
          <a:bodyPr>
            <a:normAutofit/>
          </a:bodyPr>
          <a:lstStyle/>
          <a:p>
            <a:pPr marL="0" marR="0" lvl="0" indent="0" algn="ctr" defTabSz="914400" rtl="0" eaLnBrk="1" fontAlgn="auto" latinLnBrk="0" hangingPunct="1">
              <a:lnSpc>
                <a:spcPts val="5800"/>
              </a:lnSpc>
              <a:spcBef>
                <a:spcPct val="0"/>
              </a:spcBef>
              <a:spcAft>
                <a:spcPts val="0"/>
              </a:spcAft>
              <a:buClrTx/>
              <a:buSzTx/>
              <a:buFontTx/>
              <a:buNone/>
              <a:tabLst/>
              <a:defRPr/>
            </a:pPr>
            <a:r>
              <a:rPr kumimoji="0" lang="en-GB" sz="4800" b="0" i="0" u="none" strike="noStrike" kern="1200" cap="none" spc="0" normalizeH="0" baseline="0" noProof="0" dirty="0" smtClean="0">
                <a:ln>
                  <a:noFill/>
                </a:ln>
                <a:solidFill>
                  <a:schemeClr val="tx2"/>
                </a:solidFill>
                <a:effectLst>
                  <a:outerShdw blurRad="63500" dist="38100" dir="5400000" algn="t" rotWithShape="0">
                    <a:prstClr val="black">
                      <a:alpha val="25000"/>
                    </a:prstClr>
                  </a:outerShdw>
                </a:effectLst>
                <a:uLnTx/>
                <a:uFillTx/>
                <a:latin typeface="Calibri" pitchFamily="34" charset="0"/>
                <a:ea typeface="+mj-ea"/>
                <a:cs typeface="+mj-cs"/>
              </a:rPr>
              <a:t>PERSON CENTRED APPROACH</a:t>
            </a:r>
            <a:endParaRPr kumimoji="0" lang="en-GB" sz="4800" b="0" i="0" u="none" strike="noStrike" kern="1200" cap="none" spc="0" normalizeH="0" baseline="0" noProof="0" dirty="0">
              <a:ln>
                <a:noFill/>
              </a:ln>
              <a:solidFill>
                <a:schemeClr val="tx2"/>
              </a:solidFill>
              <a:effectLst>
                <a:outerShdw blurRad="63500" dist="38100" dir="5400000" algn="t" rotWithShape="0">
                  <a:prstClr val="black">
                    <a:alpha val="25000"/>
                  </a:prstClr>
                </a:outerShdw>
              </a:effectLst>
              <a:uLnTx/>
              <a:uFillTx/>
              <a:latin typeface="Calibri" pitchFamily="34" charset="0"/>
              <a:ea typeface="+mj-ea"/>
              <a:cs typeface="+mj-cs"/>
            </a:endParaRPr>
          </a:p>
        </p:txBody>
      </p:sp>
    </p:spTree>
    <p:extLst>
      <p:ext uri="{BB962C8B-B14F-4D97-AF65-F5344CB8AC3E}">
        <p14:creationId xmlns:p14="http://schemas.microsoft.com/office/powerpoint/2010/main" val="2807530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869" y="0"/>
            <a:ext cx="11180024" cy="1600200"/>
          </a:xfrm>
        </p:spPr>
        <p:txBody>
          <a:bodyPr/>
          <a:lstStyle/>
          <a:p>
            <a:r>
              <a:rPr lang="en-GB" dirty="0"/>
              <a:t>PERSON CENTRED APPROACH</a:t>
            </a:r>
          </a:p>
        </p:txBody>
      </p:sp>
      <p:sp>
        <p:nvSpPr>
          <p:cNvPr id="3" name="Content Placeholder 2"/>
          <p:cNvSpPr>
            <a:spLocks noGrp="1"/>
          </p:cNvSpPr>
          <p:nvPr>
            <p:ph idx="1"/>
          </p:nvPr>
        </p:nvSpPr>
        <p:spPr>
          <a:xfrm>
            <a:off x="736979" y="1663259"/>
            <a:ext cx="10418701" cy="4337104"/>
          </a:xfrm>
        </p:spPr>
        <p:txBody>
          <a:bodyPr>
            <a:noAutofit/>
          </a:bodyPr>
          <a:lstStyle/>
          <a:p>
            <a:pPr marL="0" indent="0">
              <a:buNone/>
            </a:pPr>
            <a:r>
              <a:rPr lang="en-GB" sz="1800" b="1" dirty="0" smtClean="0"/>
              <a:t>Diagrama’s principles of care:</a:t>
            </a:r>
          </a:p>
          <a:p>
            <a:pPr>
              <a:buFont typeface="Wingdings" panose="05000000000000000000" pitchFamily="2" charset="2"/>
              <a:buChar char="v"/>
            </a:pPr>
            <a:r>
              <a:rPr lang="en-GB" sz="1800" dirty="0" smtClean="0"/>
              <a:t>People we support should be </a:t>
            </a:r>
            <a:r>
              <a:rPr lang="en-GB" sz="1800" b="1" dirty="0" smtClean="0"/>
              <a:t>happy, healthy, safe </a:t>
            </a:r>
            <a:r>
              <a:rPr lang="en-GB" sz="1800" dirty="0" smtClean="0"/>
              <a:t>from harm and able to </a:t>
            </a:r>
            <a:r>
              <a:rPr lang="en-GB" sz="1800" b="1" dirty="0" smtClean="0"/>
              <a:t>develop, thrive and fulfil their potential.</a:t>
            </a:r>
          </a:p>
          <a:p>
            <a:pPr>
              <a:buFont typeface="Wingdings" panose="05000000000000000000" pitchFamily="2" charset="2"/>
              <a:buChar char="v"/>
            </a:pPr>
            <a:r>
              <a:rPr lang="en-GB" sz="1800" dirty="0" smtClean="0"/>
              <a:t>Value and nurture each person as </a:t>
            </a:r>
            <a:r>
              <a:rPr lang="en-GB" sz="1800" b="1" dirty="0" smtClean="0"/>
              <a:t>an individual with talents, strengths and capabilities</a:t>
            </a:r>
            <a:r>
              <a:rPr lang="en-GB" sz="1800" dirty="0" smtClean="0"/>
              <a:t>.</a:t>
            </a:r>
          </a:p>
          <a:p>
            <a:pPr>
              <a:buFont typeface="Wingdings" panose="05000000000000000000" pitchFamily="2" charset="2"/>
              <a:buChar char="v"/>
            </a:pPr>
            <a:r>
              <a:rPr lang="en-GB" sz="1800" b="1" dirty="0" smtClean="0"/>
              <a:t>Foster positive relationships</a:t>
            </a:r>
            <a:r>
              <a:rPr lang="en-GB" sz="1800" dirty="0" smtClean="0"/>
              <a:t>, encouraging strong bond between people we support and staff in the home on the basis of joint activities, shared daily life routines.</a:t>
            </a:r>
          </a:p>
          <a:p>
            <a:pPr>
              <a:buFont typeface="Wingdings" panose="05000000000000000000" pitchFamily="2" charset="2"/>
              <a:buChar char="v"/>
            </a:pPr>
            <a:r>
              <a:rPr lang="en-GB" sz="1800" dirty="0" smtClean="0"/>
              <a:t>Be ambitious, </a:t>
            </a:r>
            <a:r>
              <a:rPr lang="en-GB" sz="1800" b="1" dirty="0" smtClean="0"/>
              <a:t>nurturing learning and ambitions </a:t>
            </a:r>
            <a:r>
              <a:rPr lang="en-GB" sz="1800" dirty="0" smtClean="0"/>
              <a:t>for their future.</a:t>
            </a:r>
          </a:p>
          <a:p>
            <a:pPr>
              <a:buFont typeface="Wingdings" panose="05000000000000000000" pitchFamily="2" charset="2"/>
              <a:buChar char="v"/>
            </a:pPr>
            <a:r>
              <a:rPr lang="en-GB" sz="1800" dirty="0" smtClean="0"/>
              <a:t>Be </a:t>
            </a:r>
            <a:r>
              <a:rPr lang="en-GB" sz="1800" b="1" dirty="0" smtClean="0"/>
              <a:t>attentive to people’s needs and strengths</a:t>
            </a:r>
            <a:r>
              <a:rPr lang="en-GB" sz="1800" dirty="0" smtClean="0"/>
              <a:t>, supporting emotional, mental and physical health needs and encouraging friendships.</a:t>
            </a:r>
          </a:p>
          <a:p>
            <a:pPr>
              <a:buFont typeface="Wingdings" panose="05000000000000000000" pitchFamily="2" charset="2"/>
              <a:buChar char="v"/>
            </a:pPr>
            <a:r>
              <a:rPr lang="en-GB" sz="1800" dirty="0" smtClean="0"/>
              <a:t>Be outward facing, working with the wider system of professionals for each person, and their families.</a:t>
            </a:r>
          </a:p>
          <a:p>
            <a:pPr>
              <a:buFont typeface="Wingdings" panose="05000000000000000000" pitchFamily="2" charset="2"/>
              <a:buChar char="v"/>
            </a:pPr>
            <a:r>
              <a:rPr lang="en-GB" sz="1800" dirty="0" smtClean="0"/>
              <a:t>Have </a:t>
            </a:r>
            <a:r>
              <a:rPr lang="en-GB" sz="1800" b="1" dirty="0" smtClean="0"/>
              <a:t>high expectation of staff as committed members of a team</a:t>
            </a:r>
            <a:r>
              <a:rPr lang="en-GB" sz="1800" dirty="0" smtClean="0"/>
              <a:t>, as decision makers  and as activity leaders. Ensuring all staff and managers are engaged in on-going learning about their role and the people they work with.</a:t>
            </a:r>
          </a:p>
          <a:p>
            <a:pPr>
              <a:buFont typeface="Wingdings" panose="05000000000000000000" pitchFamily="2" charset="2"/>
              <a:buChar char="v"/>
            </a:pPr>
            <a:r>
              <a:rPr lang="en-GB" sz="1800" dirty="0" smtClean="0"/>
              <a:t>Provide a </a:t>
            </a:r>
            <a:r>
              <a:rPr lang="en-GB" sz="1800" b="1" dirty="0" smtClean="0"/>
              <a:t>safe and stimulating high quality environment</a:t>
            </a:r>
            <a:r>
              <a:rPr lang="en-GB" sz="1800" dirty="0" smtClean="0"/>
              <a:t>, with spaces that support nurture and allow privacy as well as common spaces and spaces to be active.</a:t>
            </a:r>
            <a:endParaRPr lang="en-GB" sz="1800" dirty="0"/>
          </a:p>
        </p:txBody>
      </p:sp>
      <p:pic>
        <p:nvPicPr>
          <p:cNvPr id="5" name="Imagen 24"/>
          <p:cNvPicPr/>
          <p:nvPr/>
        </p:nvPicPr>
        <p:blipFill>
          <a:blip r:embed="rId2" cstate="screen">
            <a:extLst>
              <a:ext uri="{28A0092B-C50C-407E-A947-70E740481C1C}">
                <a14:useLocalDpi xmlns:a14="http://schemas.microsoft.com/office/drawing/2010/main" val="0"/>
              </a:ext>
            </a:extLst>
          </a:blip>
          <a:stretch>
            <a:fillRect/>
          </a:stretch>
        </p:blipFill>
        <p:spPr>
          <a:xfrm>
            <a:off x="10506114" y="245660"/>
            <a:ext cx="1254215" cy="641356"/>
          </a:xfrm>
          <a:prstGeom prst="rect">
            <a:avLst/>
          </a:prstGeom>
        </p:spPr>
      </p:pic>
    </p:spTree>
    <p:extLst>
      <p:ext uri="{BB962C8B-B14F-4D97-AF65-F5344CB8AC3E}">
        <p14:creationId xmlns:p14="http://schemas.microsoft.com/office/powerpoint/2010/main" val="3384739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7634"/>
            <a:ext cx="10065026" cy="1352566"/>
          </a:xfrm>
        </p:spPr>
        <p:txBody>
          <a:bodyPr/>
          <a:lstStyle/>
          <a:p>
            <a:r>
              <a:rPr lang="es-ES_tradnl" sz="4800" dirty="0" smtClean="0"/>
              <a:t>PERSON CENTRED APPROACH</a:t>
            </a:r>
            <a:endParaRPr lang="en-GB" sz="4800" dirty="0"/>
          </a:p>
        </p:txBody>
      </p:sp>
      <p:sp>
        <p:nvSpPr>
          <p:cNvPr id="3" name="Content Placeholder 2"/>
          <p:cNvSpPr>
            <a:spLocks noGrp="1"/>
          </p:cNvSpPr>
          <p:nvPr>
            <p:ph idx="1"/>
          </p:nvPr>
        </p:nvSpPr>
        <p:spPr>
          <a:xfrm>
            <a:off x="600501" y="1883391"/>
            <a:ext cx="10981899" cy="4242773"/>
          </a:xfrm>
        </p:spPr>
        <p:txBody>
          <a:bodyPr>
            <a:normAutofit/>
          </a:bodyPr>
          <a:lstStyle/>
          <a:p>
            <a:pPr marL="0" indent="0">
              <a:buNone/>
            </a:pPr>
            <a:r>
              <a:rPr lang="en-GB" b="1" dirty="0" smtClean="0"/>
              <a:t>How we can promote health </a:t>
            </a:r>
            <a:r>
              <a:rPr lang="en-GB" b="1" dirty="0"/>
              <a:t>and </a:t>
            </a:r>
            <a:r>
              <a:rPr lang="en-GB" b="1" dirty="0" smtClean="0"/>
              <a:t>wellbeing in a creative way?</a:t>
            </a:r>
            <a:endParaRPr lang="en-GB" dirty="0"/>
          </a:p>
          <a:p>
            <a:r>
              <a:rPr lang="en-GB" dirty="0" smtClean="0"/>
              <a:t>Healthy eating</a:t>
            </a:r>
          </a:p>
          <a:p>
            <a:r>
              <a:rPr lang="en-GB" dirty="0" smtClean="0"/>
              <a:t>Active ageing</a:t>
            </a:r>
          </a:p>
          <a:p>
            <a:r>
              <a:rPr lang="en-GB" dirty="0" smtClean="0"/>
              <a:t>Engagement in the community</a:t>
            </a:r>
          </a:p>
          <a:p>
            <a:r>
              <a:rPr lang="en-GB" dirty="0" smtClean="0"/>
              <a:t>Positive risk taking</a:t>
            </a:r>
          </a:p>
          <a:p>
            <a:r>
              <a:rPr lang="es-ES_tradnl" dirty="0" smtClean="0"/>
              <a:t>Sensory activities</a:t>
            </a:r>
          </a:p>
          <a:p>
            <a:r>
              <a:rPr lang="es-ES_tradnl" dirty="0" smtClean="0"/>
              <a:t>Meaningful relationships</a:t>
            </a:r>
          </a:p>
          <a:p>
            <a:r>
              <a:rPr lang="es-ES_tradnl" dirty="0" smtClean="0"/>
              <a:t>Personal growth</a:t>
            </a:r>
            <a:endParaRPr lang="en-GB" dirty="0" smtClean="0"/>
          </a:p>
        </p:txBody>
      </p:sp>
      <p:pic>
        <p:nvPicPr>
          <p:cNvPr id="5" name="Imagen 24"/>
          <p:cNvPicPr/>
          <p:nvPr/>
        </p:nvPicPr>
        <p:blipFill>
          <a:blip r:embed="rId3" cstate="screen">
            <a:extLst>
              <a:ext uri="{28A0092B-C50C-407E-A947-70E740481C1C}">
                <a14:useLocalDpi xmlns:a14="http://schemas.microsoft.com/office/drawing/2010/main" val="0"/>
              </a:ext>
            </a:extLst>
          </a:blip>
          <a:stretch>
            <a:fillRect/>
          </a:stretch>
        </p:blipFill>
        <p:spPr>
          <a:xfrm>
            <a:off x="10506114" y="245660"/>
            <a:ext cx="1254215" cy="641356"/>
          </a:xfrm>
          <a:prstGeom prst="rect">
            <a:avLst/>
          </a:prstGeom>
        </p:spPr>
      </p:pic>
    </p:spTree>
    <p:extLst>
      <p:ext uri="{BB962C8B-B14F-4D97-AF65-F5344CB8AC3E}">
        <p14:creationId xmlns:p14="http://schemas.microsoft.com/office/powerpoint/2010/main" val="2558937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622" y="1"/>
            <a:ext cx="11023917" cy="1651378"/>
          </a:xfrm>
        </p:spPr>
        <p:txBody>
          <a:bodyPr/>
          <a:lstStyle/>
          <a:p>
            <a:r>
              <a:rPr lang="en-GB" sz="4800" dirty="0" smtClean="0"/>
              <a:t>PERSON CENTRED APPROACH</a:t>
            </a:r>
            <a:endParaRPr lang="en-GB" sz="4800" dirty="0"/>
          </a:p>
        </p:txBody>
      </p:sp>
      <p:sp>
        <p:nvSpPr>
          <p:cNvPr id="3" name="Content Placeholder 2"/>
          <p:cNvSpPr>
            <a:spLocks noGrp="1"/>
          </p:cNvSpPr>
          <p:nvPr>
            <p:ph idx="1"/>
          </p:nvPr>
        </p:nvSpPr>
        <p:spPr>
          <a:xfrm>
            <a:off x="1123857" y="1782947"/>
            <a:ext cx="10058400" cy="4016453"/>
          </a:xfrm>
        </p:spPr>
        <p:txBody>
          <a:bodyPr/>
          <a:lstStyle/>
          <a:p>
            <a:pPr marL="0" indent="0" algn="just">
              <a:buNone/>
            </a:pPr>
            <a:r>
              <a:rPr lang="en-GB" sz="2000" b="1" dirty="0" smtClean="0"/>
              <a:t>Person centred support </a:t>
            </a:r>
            <a:r>
              <a:rPr lang="en-GB" sz="2000" dirty="0" smtClean="0"/>
              <a:t>provides help to enable people to participate successfully in meaningful activities and relationship so that they gain more control over their lives and more independence.</a:t>
            </a:r>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p:txBody>
      </p:sp>
      <p:graphicFrame>
        <p:nvGraphicFramePr>
          <p:cNvPr id="9" name="Diagram 8"/>
          <p:cNvGraphicFramePr/>
          <p:nvPr>
            <p:extLst>
              <p:ext uri="{D42A27DB-BD31-4B8C-83A1-F6EECF244321}">
                <p14:modId xmlns:p14="http://schemas.microsoft.com/office/powerpoint/2010/main" val="3650316797"/>
              </p:ext>
            </p:extLst>
          </p:nvPr>
        </p:nvGraphicFramePr>
        <p:xfrm>
          <a:off x="179751" y="3145826"/>
          <a:ext cx="10009747" cy="1996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ounded Rectangle 9"/>
          <p:cNvSpPr/>
          <p:nvPr/>
        </p:nvSpPr>
        <p:spPr>
          <a:xfrm>
            <a:off x="1114663" y="5551965"/>
            <a:ext cx="2305320" cy="664164"/>
          </a:xfrm>
          <a:prstGeom prst="roundRect">
            <a:avLst/>
          </a:prstGeom>
          <a:solidFill>
            <a:srgbClr val="92D050"/>
          </a:solidFill>
          <a:ln>
            <a:solidFill>
              <a:schemeClr val="bg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smtClean="0">
                <a:latin typeface="Calibri" pitchFamily="34" charset="0"/>
              </a:rPr>
              <a:t>Facilitation of choice</a:t>
            </a:r>
            <a:endParaRPr lang="en-GB" dirty="0">
              <a:latin typeface="Calibri" pitchFamily="34" charset="0"/>
            </a:endParaRPr>
          </a:p>
        </p:txBody>
      </p:sp>
      <p:sp>
        <p:nvSpPr>
          <p:cNvPr id="11" name="Rounded Rectangle 10"/>
          <p:cNvSpPr/>
          <p:nvPr/>
        </p:nvSpPr>
        <p:spPr>
          <a:xfrm>
            <a:off x="6535959" y="5551966"/>
            <a:ext cx="2125015" cy="678072"/>
          </a:xfrm>
          <a:prstGeom prst="roundRect">
            <a:avLst/>
          </a:prstGeom>
          <a:solidFill>
            <a:srgbClr val="FF66FF"/>
          </a:solidFill>
          <a:ln>
            <a:solidFill>
              <a:schemeClr val="bg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smtClean="0">
                <a:latin typeface="Calibri" pitchFamily="34" charset="0"/>
              </a:rPr>
              <a:t>Autonomy</a:t>
            </a:r>
            <a:endParaRPr lang="en-GB" dirty="0">
              <a:latin typeface="Calibri" pitchFamily="34" charset="0"/>
            </a:endParaRPr>
          </a:p>
        </p:txBody>
      </p:sp>
      <p:sp>
        <p:nvSpPr>
          <p:cNvPr id="12" name="Rounded Rectangle 11"/>
          <p:cNvSpPr/>
          <p:nvPr/>
        </p:nvSpPr>
        <p:spPr>
          <a:xfrm>
            <a:off x="8837523" y="5551966"/>
            <a:ext cx="2125015" cy="701384"/>
          </a:xfrm>
          <a:prstGeom prst="roundRect">
            <a:avLst/>
          </a:prstGeom>
          <a:solidFill>
            <a:srgbClr val="FF9933"/>
          </a:solidFill>
          <a:ln>
            <a:solidFill>
              <a:schemeClr val="bg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smtClean="0">
                <a:latin typeface="Calibri" pitchFamily="34" charset="0"/>
              </a:rPr>
              <a:t>Personal control</a:t>
            </a:r>
            <a:endParaRPr lang="en-GB" dirty="0">
              <a:latin typeface="Calibri" pitchFamily="34" charset="0"/>
            </a:endParaRPr>
          </a:p>
        </p:txBody>
      </p:sp>
      <p:sp>
        <p:nvSpPr>
          <p:cNvPr id="13" name="Rounded Rectangle 12"/>
          <p:cNvSpPr/>
          <p:nvPr/>
        </p:nvSpPr>
        <p:spPr>
          <a:xfrm>
            <a:off x="3596532" y="5551966"/>
            <a:ext cx="2762879" cy="664163"/>
          </a:xfrm>
          <a:prstGeom prst="roundRect">
            <a:avLst/>
          </a:prstGeom>
          <a:solidFill>
            <a:srgbClr val="FFFF66"/>
          </a:solidFill>
          <a:ln>
            <a:solidFill>
              <a:schemeClr val="bg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dirty="0" smtClean="0">
                <a:latin typeface="Calibri" pitchFamily="34" charset="0"/>
              </a:rPr>
              <a:t>Decision making about present and future</a:t>
            </a:r>
            <a:endParaRPr lang="en-GB" dirty="0">
              <a:latin typeface="Calibri" pitchFamily="34" charset="0"/>
            </a:endParaRPr>
          </a:p>
        </p:txBody>
      </p:sp>
      <p:pic>
        <p:nvPicPr>
          <p:cNvPr id="15" name="Imagen 24"/>
          <p:cNvPicPr/>
          <p:nvPr/>
        </p:nvPicPr>
        <p:blipFill>
          <a:blip r:embed="rId7" cstate="screen">
            <a:extLst>
              <a:ext uri="{28A0092B-C50C-407E-A947-70E740481C1C}">
                <a14:useLocalDpi xmlns:a14="http://schemas.microsoft.com/office/drawing/2010/main" val="0"/>
              </a:ext>
            </a:extLst>
          </a:blip>
          <a:stretch>
            <a:fillRect/>
          </a:stretch>
        </p:blipFill>
        <p:spPr>
          <a:xfrm>
            <a:off x="10506114" y="272956"/>
            <a:ext cx="1254215" cy="641356"/>
          </a:xfrm>
          <a:prstGeom prst="rect">
            <a:avLst/>
          </a:prstGeom>
        </p:spPr>
      </p:pic>
    </p:spTree>
    <p:extLst>
      <p:ext uri="{BB962C8B-B14F-4D97-AF65-F5344CB8AC3E}">
        <p14:creationId xmlns:p14="http://schemas.microsoft.com/office/powerpoint/2010/main" val="16365540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2155</TotalTime>
  <Words>1779</Words>
  <Application>Microsoft Office PowerPoint</Application>
  <PresentationFormat>Breedbeeld</PresentationFormat>
  <Paragraphs>234</Paragraphs>
  <Slides>17</Slides>
  <Notes>6</Notes>
  <HiddenSlides>0</HiddenSlides>
  <MMClips>0</MMClips>
  <ScaleCrop>false</ScaleCrop>
  <HeadingPairs>
    <vt:vector size="6" baseType="variant">
      <vt:variant>
        <vt:lpstr>Gebruikte lettertypen</vt:lpstr>
      </vt:variant>
      <vt:variant>
        <vt:i4>7</vt:i4>
      </vt:variant>
      <vt:variant>
        <vt:lpstr>Thema</vt:lpstr>
      </vt:variant>
      <vt:variant>
        <vt:i4>2</vt:i4>
      </vt:variant>
      <vt:variant>
        <vt:lpstr>Diatitels</vt:lpstr>
      </vt:variant>
      <vt:variant>
        <vt:i4>17</vt:i4>
      </vt:variant>
    </vt:vector>
  </HeadingPairs>
  <TitlesOfParts>
    <vt:vector size="26" baseType="lpstr">
      <vt:lpstr>Arial</vt:lpstr>
      <vt:lpstr>Calibri</vt:lpstr>
      <vt:lpstr>Calibri Light</vt:lpstr>
      <vt:lpstr>Century Gothic</vt:lpstr>
      <vt:lpstr>Courier New</vt:lpstr>
      <vt:lpstr>Wingdings</vt:lpstr>
      <vt:lpstr>Wingdings 2</vt:lpstr>
      <vt:lpstr>Executive</vt:lpstr>
      <vt:lpstr>Kantoorthema</vt:lpstr>
      <vt:lpstr>PERSON CENTRED APPROACH</vt:lpstr>
      <vt:lpstr>PowerPoint-presentatie</vt:lpstr>
      <vt:lpstr>PERSON CENTRED APPROACH</vt:lpstr>
      <vt:lpstr>PERSON CENTRED APPROACH</vt:lpstr>
      <vt:lpstr>PERSON CENTRED APPROACH</vt:lpstr>
      <vt:lpstr>PowerPoint-presentatie</vt:lpstr>
      <vt:lpstr>PERSON CENTRED APPROACH</vt:lpstr>
      <vt:lpstr>PERSON CENTRED APPROACH</vt:lpstr>
      <vt:lpstr>PERSON CENTRED APPROACH</vt:lpstr>
      <vt:lpstr>PERSON CENTRED APPROACH</vt:lpstr>
      <vt:lpstr>ACTIVE SUPPORT</vt:lpstr>
      <vt:lpstr>ACTIVE SUPPORT</vt:lpstr>
      <vt:lpstr>ACTIVE SUPPORT: The person</vt:lpstr>
      <vt:lpstr>ACTIVE SUPPORT</vt:lpstr>
      <vt:lpstr>ACTIVE SUPPORT: into practice</vt:lpstr>
      <vt:lpstr>ACTIVE SUPPORT: into practice</vt:lpstr>
      <vt:lpstr>ACTIVE SUPPORT: into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ENRICHMENT PROGRAMME</dc:title>
  <dc:creator>Marina Rubio Borrego</dc:creator>
  <cp:lastModifiedBy>Anthony Dewaele</cp:lastModifiedBy>
  <cp:revision>176</cp:revision>
  <dcterms:created xsi:type="dcterms:W3CDTF">2019-04-24T17:09:00Z</dcterms:created>
  <dcterms:modified xsi:type="dcterms:W3CDTF">2023-09-11T11:38:29Z</dcterms:modified>
</cp:coreProperties>
</file>