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
  </p:notesMasterIdLst>
  <p:sldIdLst>
    <p:sldId id="258" r:id="rId3"/>
    <p:sldId id="257" r:id="rId4"/>
    <p:sldId id="256" r:id="rId5"/>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guide orient="horz" pos="2160"/>
        <p:guide pos="3840"/>
      </p:guideLst>
    </p:cSldViewPr>
  </p:slideViewPr>
  <p:notesTextViewPr>
    <p:cViewPr>
      <p:scale>
        <a:sx n="1" d="1"/>
        <a:sy n="1" d="1"/>
      </p:scale>
      <p:origin x="0" y="0"/>
    </p:cViewPr>
  </p:notesTextViewPr>
  <p:sorterViewPr>
    <p:cViewPr>
      <p:scale>
        <a:sx n="66" d="100"/>
        <a:sy n="66" d="100"/>
      </p:scale>
      <p:origin x="0" y="4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8E9AF5-6A83-4ABA-8047-6730B8382544}" type="datetimeFigureOut">
              <a:rPr lang="en-GB" smtClean="0"/>
              <a:pPr/>
              <a:t>11/09/2023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F9EF9B-AEDE-4315-8B63-428576278E03}" type="slidenum">
              <a:rPr lang="en-GB" smtClean="0"/>
              <a:pPr/>
              <a:t>‹nr.›</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399746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1313570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2482663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277285-371D-4B6E-BF7C-D5BAB18CD75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BC98A9D0-F09E-4755-8AAF-4F40516C2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BD63F62D-18E0-4D20-BB06-38FEEE09D780}"/>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79ED4BA7-1010-456C-B934-0AAF899E8FF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1630A08-3772-4EA7-827E-08B8B7B639A0}"/>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887486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A239C7-8374-4C3D-B221-E3F5296F7CF6}"/>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5738DAD-0F33-4799-A9E2-9D90EA96CB5D}"/>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E546BF6-A0C7-4037-AE95-A8D42E8DB083}"/>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95C1B2D8-48CA-42B9-AED6-A0258498E1C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82A4EEB-E50C-4F17-B8D6-BD734120FB67}"/>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329624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8210C-7E9E-4BC1-AF7E-E90CBCE36E7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D933F63-6976-40B1-8367-92E0F6B943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467E2D3C-250C-4137-AD79-107E8F2F2E2C}"/>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7773E043-29C1-4AAF-A746-2A5D1F6FEF6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31EBAC7-E4E0-4979-A5AE-676C16FC612E}"/>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1840568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C55603-024B-4FB0-A81A-9D043DBDAA28}"/>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08A3B417-EEC8-4651-A20E-4E1FC1FB3200}"/>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4648C990-0E5A-4520-91F2-4A7DF2098B70}"/>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093E1189-541F-4531-8F70-DC683F30ED18}"/>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6" name="Tijdelijke aanduiding voor voettekst 5">
            <a:extLst>
              <a:ext uri="{FF2B5EF4-FFF2-40B4-BE49-F238E27FC236}">
                <a16:creationId xmlns:a16="http://schemas.microsoft.com/office/drawing/2014/main" id="{C699FF98-87FF-48BF-8B79-7339AF98C00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40EEFAB-0591-4401-B8BD-981D75ADB864}"/>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3350606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774A5B-FCC5-4973-AACD-B31A81E85C15}"/>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69BE42D-7B6D-4F33-B9E1-C8167CA6D2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F392FD50-FFB5-4CEB-B300-66F39AD30057}"/>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401BFB24-070C-4F3E-86ED-3C05661AE0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3CDB14FB-C825-42FA-9540-E18C24A5B5D4}"/>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F4DED6F0-E36B-4949-A1B7-F796D58FC0B3}"/>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8" name="Tijdelijke aanduiding voor voettekst 7">
            <a:extLst>
              <a:ext uri="{FF2B5EF4-FFF2-40B4-BE49-F238E27FC236}">
                <a16:creationId xmlns:a16="http://schemas.microsoft.com/office/drawing/2014/main" id="{C7EBB639-F2EB-4FAA-81B1-1B52DABE23F0}"/>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0D720053-1101-4CDB-B103-291BD1B64F52}"/>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492137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1B62F-53DF-4D46-B9AD-E3C52D049D6E}"/>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DAB3A0F2-3565-416B-AE6F-E48FDDB81C19}"/>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4" name="Tijdelijke aanduiding voor voettekst 3">
            <a:extLst>
              <a:ext uri="{FF2B5EF4-FFF2-40B4-BE49-F238E27FC236}">
                <a16:creationId xmlns:a16="http://schemas.microsoft.com/office/drawing/2014/main" id="{26C209AE-638B-4921-A584-9D255A8C81C7}"/>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6D14A27F-9FBA-4A3B-B27C-54A08864E2A7}"/>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1280332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7175C79-CADA-407B-9549-F93F43BA4602}"/>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3" name="Tijdelijke aanduiding voor voettekst 2">
            <a:extLst>
              <a:ext uri="{FF2B5EF4-FFF2-40B4-BE49-F238E27FC236}">
                <a16:creationId xmlns:a16="http://schemas.microsoft.com/office/drawing/2014/main" id="{8551339A-8A51-419E-BAC9-FBB54C0AB36E}"/>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0AF30428-CC03-46F4-99B1-49CE5968C1CD}"/>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951838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A61E5-448B-4321-8E07-CDD861B08D6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B1D9C7D-C6FB-4BE5-A0A8-39FF7A724B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35019962-1B29-4F1A-A255-AC228F1C03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1F58BFC7-807B-4F08-8A68-976291F6B439}"/>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6" name="Tijdelijke aanduiding voor voettekst 5">
            <a:extLst>
              <a:ext uri="{FF2B5EF4-FFF2-40B4-BE49-F238E27FC236}">
                <a16:creationId xmlns:a16="http://schemas.microsoft.com/office/drawing/2014/main" id="{25CA2B0E-D74F-4E53-A6AE-1D6EA82F8C8B}"/>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A54F89C-6E36-4145-8E00-3C465F8AD43D}"/>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1676502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871293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FF227-8FF5-4F9C-A5C7-BBEE5BF6D43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F98908B9-0586-4026-83FC-56E3BBFF71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E94035AF-EF0D-48BC-B9CD-7D4542C25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5FE31643-A0B7-4AAF-A079-C476679E40FA}"/>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6" name="Tijdelijke aanduiding voor voettekst 5">
            <a:extLst>
              <a:ext uri="{FF2B5EF4-FFF2-40B4-BE49-F238E27FC236}">
                <a16:creationId xmlns:a16="http://schemas.microsoft.com/office/drawing/2014/main" id="{5435071E-F479-47C8-B723-6035A906D5D1}"/>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75C6E592-1443-4921-A7AB-3B6BC9C83476}"/>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873255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BE087-0CFA-4C57-8BF3-0DDAF0AA67B3}"/>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C39431F-BC31-45EF-9650-E99274ED3969}"/>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2F5451C-53B5-4B44-A13E-D65A63EBD6E3}"/>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C907B8EA-E488-4967-AF33-5267F6AEA23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FC4B5DA-D738-4CDF-A127-85304ED98012}"/>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1701417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7346088-140B-4559-9A72-3FB21C167DF9}"/>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B3F1A2D1-9E93-4A53-A12F-64FB3A9E9984}"/>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68DF0C6-762F-4835-BA24-8E809963EED1}"/>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0BF6314F-9D48-4FAE-8B25-59A533833CF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096E1E7-29AC-484B-863D-3C6B8ED914D6}"/>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4210803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275294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26746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311589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387125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192290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1148386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386899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3E06E-E3EC-46AC-973A-4AE0745CB417}" type="slidenum">
              <a:rPr lang="nl-BE" smtClean="0"/>
              <a:pPr/>
              <a:t>‹nr.›</a:t>
            </a:fld>
            <a:endParaRPr lang="nl-BE"/>
          </a:p>
        </p:txBody>
      </p:sp>
    </p:spTree>
    <p:extLst>
      <p:ext uri="{BB962C8B-B14F-4D97-AF65-F5344CB8AC3E}">
        <p14:creationId xmlns:p14="http://schemas.microsoft.com/office/powerpoint/2010/main" val="1312170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18B8D94-CBC4-412A-BFB1-7231936E1B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790BFE1-1B30-49D5-9A9B-D94BC7AE54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1B7A4F0-0BDF-46A8-A35D-0402A27869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C70E12ED-6AD2-4A9B-ADF3-C5194104FC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E4A41DEA-7B68-41AB-95E0-C1B060AEA8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E78BA-9861-497A-B784-A9BA9696B05E}" type="slidenum">
              <a:rPr lang="nl-BE" smtClean="0"/>
              <a:t>‹nr.›</a:t>
            </a:fld>
            <a:endParaRPr lang="nl-BE"/>
          </a:p>
        </p:txBody>
      </p:sp>
    </p:spTree>
    <p:extLst>
      <p:ext uri="{BB962C8B-B14F-4D97-AF65-F5344CB8AC3E}">
        <p14:creationId xmlns:p14="http://schemas.microsoft.com/office/powerpoint/2010/main" val="684661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montessoridementia.org/video/anne-kelly-montessori-dementia-and-agein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montessoridementia.org/video/changing-lives-2"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221970" y="3782291"/>
            <a:ext cx="9775767" cy="1477328"/>
          </a:xfrm>
          <a:prstGeom prst="rect">
            <a:avLst/>
          </a:prstGeom>
          <a:noFill/>
        </p:spPr>
        <p:txBody>
          <a:bodyPr wrap="square" rtlCol="0">
            <a:spAutoFit/>
          </a:bodyPr>
          <a:lstStyle/>
          <a:p>
            <a:pPr algn="ctr"/>
            <a:r>
              <a:rPr lang="en-US" b="1" dirty="0"/>
              <a:t>Disclaimer </a:t>
            </a:r>
            <a:r>
              <a:rPr lang="en-US" dirty="0"/>
              <a:t/>
            </a:r>
            <a:br>
              <a:rPr lang="en-US" dirty="0"/>
            </a:br>
            <a:endParaRPr lang="en-US" dirty="0"/>
          </a:p>
          <a:p>
            <a:pPr algn="ctr"/>
            <a:r>
              <a:rPr lang="en-US"/>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1560" y="1886988"/>
            <a:ext cx="6816588" cy="1485743"/>
          </a:xfrm>
          <a:prstGeom prst="rect">
            <a:avLst/>
          </a:prstGeom>
        </p:spPr>
      </p:pic>
    </p:spTree>
    <p:extLst>
      <p:ext uri="{BB962C8B-B14F-4D97-AF65-F5344CB8AC3E}">
        <p14:creationId xmlns:p14="http://schemas.microsoft.com/office/powerpoint/2010/main" val="4043797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440971" y="1686295"/>
            <a:ext cx="9144000" cy="633759"/>
          </a:xfrm>
        </p:spPr>
        <p:txBody>
          <a:bodyPr>
            <a:normAutofit fontScale="90000"/>
          </a:bodyPr>
          <a:lstStyle/>
          <a:p>
            <a:r>
              <a:rPr lang="en-GB" sz="3600" b="1" dirty="0" smtClean="0">
                <a:latin typeface="+mn-lt"/>
              </a:rPr>
              <a:t>Module 3: Integration Through Person-Centred Approaches </a:t>
            </a:r>
            <a:r>
              <a:rPr lang="en-GB" sz="3600" dirty="0" smtClean="0">
                <a:latin typeface="+mn-lt"/>
              </a:rPr>
              <a:t/>
            </a:r>
            <a:br>
              <a:rPr lang="en-GB" sz="3600" dirty="0" smtClean="0">
                <a:latin typeface="+mn-lt"/>
              </a:rPr>
            </a:br>
            <a:r>
              <a:rPr lang="en-GB" sz="3600" b="1" dirty="0" smtClean="0">
                <a:latin typeface="+mn-lt"/>
              </a:rPr>
              <a:t/>
            </a:r>
            <a:br>
              <a:rPr lang="en-GB" sz="3600" b="1" dirty="0" smtClean="0">
                <a:latin typeface="+mn-lt"/>
              </a:rPr>
            </a:br>
            <a:r>
              <a:rPr lang="en-GB" sz="3100" dirty="0" smtClean="0">
                <a:latin typeface="+mn-lt"/>
              </a:rPr>
              <a:t>Further Reading and Videos – Part 1 </a:t>
            </a:r>
            <a:endParaRPr lang="nl-BE" sz="3100" dirty="0">
              <a:latin typeface="+mn-lt"/>
            </a:endParaRPr>
          </a:p>
        </p:txBody>
      </p:sp>
      <p:sp>
        <p:nvSpPr>
          <p:cNvPr id="3" name="Ondertitel 2"/>
          <p:cNvSpPr>
            <a:spLocks noGrp="1"/>
          </p:cNvSpPr>
          <p:nvPr>
            <p:ph type="subTitle" idx="1"/>
          </p:nvPr>
        </p:nvSpPr>
        <p:spPr>
          <a:xfrm>
            <a:off x="619100" y="2745316"/>
            <a:ext cx="9144000" cy="379758"/>
          </a:xfrm>
        </p:spPr>
        <p:txBody>
          <a:bodyPr>
            <a:noAutofit/>
          </a:bodyPr>
          <a:lstStyle/>
          <a:p>
            <a:pPr algn="l">
              <a:spcAft>
                <a:spcPts val="1200"/>
              </a:spcAft>
            </a:pPr>
            <a:r>
              <a:rPr lang="en-GB" sz="2000" b="1" dirty="0" smtClean="0">
                <a:solidFill>
                  <a:schemeClr val="tx1">
                    <a:lumMod val="95000"/>
                    <a:lumOff val="5000"/>
                  </a:schemeClr>
                </a:solidFill>
              </a:rPr>
              <a:t>Article:  Join the Revolution - BourgeoisBrushElliotKelly2015.pdf  (see training platform)</a:t>
            </a:r>
          </a:p>
          <a:p>
            <a:pPr algn="l">
              <a:spcAft>
                <a:spcPts val="1200"/>
              </a:spcAft>
            </a:pPr>
            <a:r>
              <a:rPr lang="en-GB" sz="2000" b="1" dirty="0" smtClean="0">
                <a:solidFill>
                  <a:schemeClr val="tx1">
                    <a:lumMod val="95000"/>
                    <a:lumOff val="5000"/>
                  </a:schemeClr>
                </a:solidFill>
              </a:rPr>
              <a:t>Videos:</a:t>
            </a:r>
          </a:p>
          <a:p>
            <a:pPr algn="l">
              <a:spcAft>
                <a:spcPts val="1200"/>
              </a:spcAft>
            </a:pPr>
            <a:r>
              <a:rPr lang="en-GB" sz="2000" b="1" dirty="0" smtClean="0">
                <a:solidFill>
                  <a:schemeClr val="tx1">
                    <a:lumMod val="95000"/>
                    <a:lumOff val="5000"/>
                  </a:schemeClr>
                </a:solidFill>
                <a:hlinkClick r:id="rId3"/>
              </a:rPr>
              <a:t>https://montessoridementia.org/video/anne-kelly-montessori-dementia-and-ageing</a:t>
            </a:r>
            <a:endParaRPr lang="en-GB" sz="2000" b="1" dirty="0" smtClean="0">
              <a:solidFill>
                <a:schemeClr val="tx1">
                  <a:lumMod val="95000"/>
                  <a:lumOff val="5000"/>
                </a:schemeClr>
              </a:solidFill>
            </a:endParaRPr>
          </a:p>
          <a:p>
            <a:pPr algn="l">
              <a:spcAft>
                <a:spcPts val="1200"/>
              </a:spcAft>
            </a:pPr>
            <a:r>
              <a:rPr lang="en-GB" sz="2000" b="1" dirty="0" smtClean="0">
                <a:solidFill>
                  <a:schemeClr val="tx1">
                    <a:lumMod val="95000"/>
                    <a:lumOff val="5000"/>
                  </a:schemeClr>
                </a:solidFill>
                <a:hlinkClick r:id="rId4"/>
              </a:rPr>
              <a:t>https://montessoridementia.org/video/changing-lives-2</a:t>
            </a:r>
            <a:endParaRPr lang="en-GB" sz="2000" b="1" dirty="0" smtClean="0">
              <a:solidFill>
                <a:schemeClr val="tx1">
                  <a:lumMod val="95000"/>
                  <a:lumOff val="5000"/>
                </a:schemeClr>
              </a:solidFill>
            </a:endParaRPr>
          </a:p>
          <a:p>
            <a:pPr algn="l">
              <a:spcAft>
                <a:spcPts val="1200"/>
              </a:spcAft>
            </a:pPr>
            <a:endParaRPr lang="en-GB" sz="2000" b="1" dirty="0" smtClean="0">
              <a:solidFill>
                <a:schemeClr val="tx1">
                  <a:lumMod val="95000"/>
                  <a:lumOff val="5000"/>
                </a:schemeClr>
              </a:solidFill>
            </a:endParaRPr>
          </a:p>
          <a:p>
            <a:pPr algn="l"/>
            <a:endParaRPr lang="nl-NL" sz="2000" dirty="0" smtClean="0"/>
          </a:p>
          <a:p>
            <a:pPr algn="l"/>
            <a:endParaRPr lang="nl-BE" sz="2000" dirty="0"/>
          </a:p>
        </p:txBody>
      </p:sp>
    </p:spTree>
    <p:extLst>
      <p:ext uri="{BB962C8B-B14F-4D97-AF65-F5344CB8AC3E}">
        <p14:creationId xmlns:p14="http://schemas.microsoft.com/office/powerpoint/2010/main" val="1777661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60090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1201</TotalTime>
  <Words>86</Words>
  <Application>Microsoft Office PowerPoint</Application>
  <PresentationFormat>Breedbeeld</PresentationFormat>
  <Paragraphs>8</Paragraphs>
  <Slides>3</Slides>
  <Notes>0</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3</vt:i4>
      </vt:variant>
    </vt:vector>
  </HeadingPairs>
  <TitlesOfParts>
    <vt:vector size="8" baseType="lpstr">
      <vt:lpstr>Arial</vt:lpstr>
      <vt:lpstr>Calibri</vt:lpstr>
      <vt:lpstr>Calibri Light</vt:lpstr>
      <vt:lpstr>Kantoorthema</vt:lpstr>
      <vt:lpstr>1_Kantoorthema</vt:lpstr>
      <vt:lpstr>PowerPoint-presentatie</vt:lpstr>
      <vt:lpstr>Module 3: Integration Through Person-Centred Approaches   Further Reading and Videos – Part 1 </vt:lpstr>
      <vt:lpstr>PowerPoint-presentatie</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Anthony Dewaele</dc:creator>
  <cp:lastModifiedBy>Anthony Dewaele</cp:lastModifiedBy>
  <cp:revision>41</cp:revision>
  <dcterms:created xsi:type="dcterms:W3CDTF">2023-02-27T15:24:37Z</dcterms:created>
  <dcterms:modified xsi:type="dcterms:W3CDTF">2023-09-11T11:38:00Z</dcterms:modified>
</cp:coreProperties>
</file>