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95" r:id="rId4"/>
    <p:sldId id="286" r:id="rId5"/>
    <p:sldId id="287" r:id="rId6"/>
    <p:sldId id="294" r:id="rId7"/>
    <p:sldId id="291" r:id="rId8"/>
    <p:sldId id="293"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9AF5-6A83-4ABA-8047-6730B8382544}"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EF9B-AEDE-4315-8B63-428576278E03}"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997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3135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4826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33795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715559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50347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409705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62735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18241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521211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66722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87129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16308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13305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67489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752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67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1158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712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9229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14838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6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E06E-E3EC-46AC-973A-4AE0745CB417}" type="slidenum">
              <a:rPr lang="nl-BE" smtClean="0"/>
              <a:pPr/>
              <a:t>‹nr.›</a:t>
            </a:fld>
            <a:endParaRPr lang="nl-BE"/>
          </a:p>
        </p:txBody>
      </p:sp>
    </p:spTree>
    <p:extLst>
      <p:ext uri="{BB962C8B-B14F-4D97-AF65-F5344CB8AC3E}">
        <p14:creationId xmlns:p14="http://schemas.microsoft.com/office/powerpoint/2010/main" val="131217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2893428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09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218592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Integration into the community</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pPr algn="l"/>
            <a:r>
              <a:rPr lang="en-GB" sz="2000" b="1" dirty="0" smtClean="0"/>
              <a:t>A strengths based approach</a:t>
            </a:r>
          </a:p>
          <a:p>
            <a:pPr algn="l"/>
            <a:endParaRPr lang="en-GB" sz="2000" dirty="0" smtClean="0"/>
          </a:p>
          <a:p>
            <a:pPr indent="-360000" algn="l">
              <a:spcAft>
                <a:spcPts val="600"/>
              </a:spcAft>
              <a:buFont typeface="Arial" pitchFamily="34" charset="0"/>
              <a:buChar char="•"/>
            </a:pPr>
            <a:r>
              <a:rPr lang="en-GB" sz="2000" dirty="0" smtClean="0"/>
              <a:t>Personal strengths?</a:t>
            </a:r>
          </a:p>
          <a:p>
            <a:pPr indent="-360000" algn="l">
              <a:spcAft>
                <a:spcPts val="600"/>
              </a:spcAft>
              <a:buFont typeface="Arial" pitchFamily="34" charset="0"/>
              <a:buChar char="•"/>
            </a:pPr>
            <a:r>
              <a:rPr lang="en-GB" sz="2000" dirty="0" smtClean="0"/>
              <a:t>Community strengths?</a:t>
            </a:r>
          </a:p>
          <a:p>
            <a:pPr indent="-360000" algn="l">
              <a:spcAft>
                <a:spcPts val="600"/>
              </a:spcAft>
              <a:buFont typeface="Arial" pitchFamily="34" charset="0"/>
              <a:buChar char="•"/>
            </a:pPr>
            <a:r>
              <a:rPr lang="en-GB" sz="2000" dirty="0" smtClean="0"/>
              <a:t>Support Network strengths?</a:t>
            </a:r>
          </a:p>
          <a:p>
            <a:pPr algn="l"/>
            <a:endParaRPr lang="en-GB" sz="2000" dirty="0" smtClean="0"/>
          </a:p>
          <a:p>
            <a:pPr algn="l"/>
            <a:r>
              <a:rPr lang="en-GB" sz="2000" dirty="0" smtClean="0"/>
              <a:t>Working in partnership with other organisations</a:t>
            </a:r>
          </a:p>
          <a:p>
            <a:pPr algn="l"/>
            <a:endParaRPr lang="en-GB" sz="2000" dirty="0" smtClean="0"/>
          </a:p>
          <a:p>
            <a:pPr algn="l"/>
            <a:endParaRPr lang="en-GB"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9"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A case scenario </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pPr algn="l">
              <a:spcAft>
                <a:spcPts val="600"/>
              </a:spcAft>
            </a:pPr>
            <a:r>
              <a:rPr lang="en-GB" sz="2000" dirty="0" smtClean="0"/>
              <a:t>Tom is a 26 year old young male with autism, mild learning disabilities and active epilepsy. He likes cars, electronics, gaming and health and safety.  Tom has good people skills and enjoy meeting new people. Tom has recently moved to an emergency accommodation as his previous placement had broken down. </a:t>
            </a:r>
          </a:p>
          <a:p>
            <a:pPr algn="l">
              <a:spcAft>
                <a:spcPts val="600"/>
              </a:spcAft>
            </a:pPr>
            <a:r>
              <a:rPr lang="en-GB" sz="2000" dirty="0" smtClean="0"/>
              <a:t>Although Tom is independent in some areas, he struggles to keep up with his personal hygiene.  When  things don’t go to plan, Tom might present with challenging behaviour (destroying property) or self harm.</a:t>
            </a:r>
          </a:p>
          <a:p>
            <a:pPr algn="l">
              <a:spcAft>
                <a:spcPts val="600"/>
              </a:spcAft>
            </a:pPr>
            <a:r>
              <a:rPr lang="en-GB" sz="2000" dirty="0" smtClean="0"/>
              <a:t>Tom has road awareness and would be able to travel independently, however his parents are very concerned about Tom accessing the community independently due to his seizures. </a:t>
            </a:r>
          </a:p>
          <a:p>
            <a:pPr algn="l">
              <a:spcAft>
                <a:spcPts val="600"/>
              </a:spcAft>
            </a:pPr>
            <a:r>
              <a:rPr lang="en-GB" sz="2000" dirty="0" smtClean="0"/>
              <a:t>Tom would like to have a girlfriend, move to his own flat or share with housemates and he would really like to have a paid job.</a:t>
            </a:r>
          </a:p>
          <a:p>
            <a:pPr algn="l"/>
            <a:endParaRPr lang="en-GB" sz="2000" dirty="0" smtClean="0"/>
          </a:p>
          <a:p>
            <a:pPr algn="l"/>
            <a:endParaRPr lang="en-GB" sz="2000" b="1" dirty="0" smtClean="0"/>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Thinking about these statements...</a:t>
            </a:r>
            <a:endParaRPr lang="nl-BE" sz="3600" dirty="0">
              <a:latin typeface="+mn-lt"/>
            </a:endParaRPr>
          </a:p>
        </p:txBody>
      </p:sp>
      <p:sp>
        <p:nvSpPr>
          <p:cNvPr id="3" name="Ondertitel 2"/>
          <p:cNvSpPr>
            <a:spLocks noGrp="1"/>
          </p:cNvSpPr>
          <p:nvPr>
            <p:ph type="subTitle" idx="1"/>
          </p:nvPr>
        </p:nvSpPr>
        <p:spPr>
          <a:xfrm>
            <a:off x="514597" y="1987670"/>
            <a:ext cx="9144000" cy="379758"/>
          </a:xfrm>
        </p:spPr>
        <p:txBody>
          <a:bodyPr>
            <a:noAutofit/>
          </a:bodyPr>
          <a:lstStyle/>
          <a:p>
            <a:pPr algn="l">
              <a:spcAft>
                <a:spcPts val="1200"/>
              </a:spcAft>
            </a:pPr>
            <a:r>
              <a:rPr lang="en-GB" sz="2000" b="1" dirty="0" smtClean="0">
                <a:solidFill>
                  <a:schemeClr val="tx1">
                    <a:lumMod val="95000"/>
                    <a:lumOff val="5000"/>
                  </a:schemeClr>
                </a:solidFill>
              </a:rPr>
              <a:t>A Person Centred Approach recognises  people’s individual strengths, honours choices, supports independence and integration in the community: </a:t>
            </a:r>
          </a:p>
          <a:p>
            <a:pPr marL="457200" indent="-457200" algn="l">
              <a:spcAft>
                <a:spcPts val="1200"/>
              </a:spcAft>
              <a:buFont typeface="+mj-lt"/>
              <a:buAutoNum type="arabicPeriod"/>
            </a:pPr>
            <a:r>
              <a:rPr lang="en-GB" sz="2000" b="1" dirty="0" smtClean="0">
                <a:solidFill>
                  <a:schemeClr val="tx1">
                    <a:lumMod val="95000"/>
                    <a:lumOff val="5000"/>
                  </a:schemeClr>
                </a:solidFill>
              </a:rPr>
              <a:t>Every person craves meaning in their lives – meaningful roles meet our human needs for community and purpose.</a:t>
            </a:r>
          </a:p>
          <a:p>
            <a:pPr marL="457200" indent="-457200" algn="l">
              <a:spcAft>
                <a:spcPts val="1200"/>
              </a:spcAft>
              <a:buFont typeface="+mj-lt"/>
              <a:buAutoNum type="arabicPeriod"/>
            </a:pPr>
            <a:r>
              <a:rPr lang="en-GB" sz="2000" b="1" dirty="0" smtClean="0">
                <a:solidFill>
                  <a:schemeClr val="tx1">
                    <a:lumMod val="95000"/>
                    <a:lumOff val="5000"/>
                  </a:schemeClr>
                </a:solidFill>
              </a:rPr>
              <a:t>Every person has the right to make their own choices – whether wise or otherwise.</a:t>
            </a:r>
          </a:p>
          <a:p>
            <a:pPr algn="l"/>
            <a:endParaRPr lang="nl-NL" sz="2000" dirty="0" smtClean="0"/>
          </a:p>
          <a:p>
            <a:pPr algn="l"/>
            <a:endParaRPr lang="nl-NL" sz="2000" smtClean="0"/>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9"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...discuss and answer these questions...</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pPr marL="457200" indent="-457200" algn="l">
              <a:spcAft>
                <a:spcPts val="600"/>
              </a:spcAft>
              <a:buFont typeface="Arial" pitchFamily="34" charset="0"/>
              <a:buChar char="•"/>
            </a:pPr>
            <a:r>
              <a:rPr lang="en-GB" sz="2000" dirty="0" smtClean="0"/>
              <a:t>How would you help Tom to achieve his goals? What support do you have in your local community for Tom?</a:t>
            </a:r>
          </a:p>
          <a:p>
            <a:pPr marL="457200" indent="-457200" algn="l">
              <a:spcAft>
                <a:spcPts val="600"/>
              </a:spcAft>
              <a:buFont typeface="Arial" pitchFamily="34" charset="0"/>
              <a:buChar char="•"/>
            </a:pPr>
            <a:r>
              <a:rPr lang="en-GB" sz="2000" dirty="0" smtClean="0"/>
              <a:t>What barriers or difficulties might Tom face in the future? Are Tom’s choices wise or unwise? Are they realistic?</a:t>
            </a:r>
          </a:p>
          <a:p>
            <a:pPr marL="457200" indent="-457200" algn="l">
              <a:spcAft>
                <a:spcPts val="600"/>
              </a:spcAft>
              <a:buFont typeface="Arial" pitchFamily="34" charset="0"/>
              <a:buChar char="•"/>
            </a:pPr>
            <a:r>
              <a:rPr lang="en-GB" sz="2000" dirty="0" smtClean="0"/>
              <a:t>What </a:t>
            </a:r>
            <a:r>
              <a:rPr lang="en-GB" sz="2000" dirty="0" err="1" smtClean="0"/>
              <a:t>multidisplinary</a:t>
            </a:r>
            <a:r>
              <a:rPr lang="en-GB" sz="2000" dirty="0" smtClean="0"/>
              <a:t> team would you involve? who should be part of that team and how can they build on strengths to support him to achieve his goals?</a:t>
            </a:r>
          </a:p>
          <a:p>
            <a:pPr marL="457200" indent="-457200" algn="l">
              <a:spcAft>
                <a:spcPts val="600"/>
              </a:spcAft>
              <a:buFont typeface="Arial" pitchFamily="34" charset="0"/>
              <a:buChar char="•"/>
            </a:pPr>
            <a:r>
              <a:rPr lang="en-GB" sz="2000" dirty="0" smtClean="0"/>
              <a:t>What can you do within your role to support Tom, and to break down barriers he and others like him may face? </a:t>
            </a:r>
          </a:p>
          <a:p>
            <a:pPr marL="457200" indent="-457200" algn="l">
              <a:spcAft>
                <a:spcPts val="600"/>
              </a:spcAft>
              <a:buFont typeface="Arial" pitchFamily="34" charset="0"/>
              <a:buChar char="•"/>
            </a:pPr>
            <a:endParaRPr lang="en-GB" sz="2000" dirty="0" smtClean="0"/>
          </a:p>
          <a:p>
            <a:pPr algn="l"/>
            <a:endParaRPr lang="en-GB" sz="2000" b="1" dirty="0" smtClean="0"/>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1018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394</Words>
  <Application>Microsoft Office PowerPoint</Application>
  <PresentationFormat>Breedbeeld</PresentationFormat>
  <Paragraphs>30</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7</vt:i4>
      </vt:variant>
    </vt:vector>
  </HeadingPairs>
  <TitlesOfParts>
    <vt:vector size="12" baseType="lpstr">
      <vt:lpstr>Arial</vt:lpstr>
      <vt:lpstr>Calibri</vt:lpstr>
      <vt:lpstr>Calibri Light</vt:lpstr>
      <vt:lpstr>Kantoorthema</vt:lpstr>
      <vt:lpstr>1_Kantoorthema</vt:lpstr>
      <vt:lpstr>PowerPoint-presentatie</vt:lpstr>
      <vt:lpstr>PowerPoint-presentatie</vt:lpstr>
      <vt:lpstr>Integration into the community</vt:lpstr>
      <vt:lpstr>A case scenario </vt:lpstr>
      <vt:lpstr>Thinking about these statements...</vt:lpstr>
      <vt:lpstr>...discuss and answer these questions...</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47</cp:revision>
  <dcterms:created xsi:type="dcterms:W3CDTF">2023-02-27T15:24:37Z</dcterms:created>
  <dcterms:modified xsi:type="dcterms:W3CDTF">2023-09-11T11:39:49Z</dcterms:modified>
</cp:coreProperties>
</file>