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32"/>
  </p:notesMasterIdLst>
  <p:sldIdLst>
    <p:sldId id="426" r:id="rId3"/>
    <p:sldId id="368" r:id="rId4"/>
    <p:sldId id="337" r:id="rId5"/>
    <p:sldId id="369" r:id="rId6"/>
    <p:sldId id="423" r:id="rId7"/>
    <p:sldId id="370" r:id="rId8"/>
    <p:sldId id="372" r:id="rId9"/>
    <p:sldId id="346" r:id="rId10"/>
    <p:sldId id="348" r:id="rId11"/>
    <p:sldId id="350" r:id="rId12"/>
    <p:sldId id="353" r:id="rId13"/>
    <p:sldId id="354" r:id="rId14"/>
    <p:sldId id="373" r:id="rId15"/>
    <p:sldId id="294" r:id="rId16"/>
    <p:sldId id="425" r:id="rId17"/>
    <p:sldId id="266" r:id="rId18"/>
    <p:sldId id="323" r:id="rId19"/>
    <p:sldId id="324" r:id="rId20"/>
    <p:sldId id="407" r:id="rId21"/>
    <p:sldId id="411" r:id="rId22"/>
    <p:sldId id="408" r:id="rId23"/>
    <p:sldId id="409" r:id="rId24"/>
    <p:sldId id="410" r:id="rId25"/>
    <p:sldId id="419" r:id="rId26"/>
    <p:sldId id="319" r:id="rId27"/>
    <p:sldId id="321" r:id="rId28"/>
    <p:sldId id="404" r:id="rId29"/>
    <p:sldId id="412" r:id="rId30"/>
    <p:sldId id="4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A6341B-DF9F-4B1A-91E8-765E6FDB7B4B}">
          <p14:sldIdLst>
            <p14:sldId id="426"/>
            <p14:sldId id="368"/>
            <p14:sldId id="337"/>
            <p14:sldId id="369"/>
            <p14:sldId id="423"/>
            <p14:sldId id="370"/>
            <p14:sldId id="372"/>
            <p14:sldId id="346"/>
            <p14:sldId id="348"/>
            <p14:sldId id="350"/>
            <p14:sldId id="353"/>
            <p14:sldId id="354"/>
            <p14:sldId id="373"/>
            <p14:sldId id="294"/>
            <p14:sldId id="425"/>
            <p14:sldId id="266"/>
            <p14:sldId id="323"/>
            <p14:sldId id="324"/>
            <p14:sldId id="407"/>
            <p14:sldId id="411"/>
            <p14:sldId id="408"/>
            <p14:sldId id="409"/>
            <p14:sldId id="410"/>
            <p14:sldId id="419"/>
            <p14:sldId id="319"/>
            <p14:sldId id="321"/>
            <p14:sldId id="404"/>
            <p14:sldId id="412"/>
            <p14:sldId id="4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Rubio Borrego" initials="M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FF"/>
    <a:srgbClr val="FFCC66"/>
    <a:srgbClr val="FF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66487" autoAdjust="0"/>
  </p:normalViewPr>
  <p:slideViewPr>
    <p:cSldViewPr snapToGrid="0">
      <p:cViewPr varScale="1">
        <p:scale>
          <a:sx n="76" d="100"/>
          <a:sy n="76" d="100"/>
        </p:scale>
        <p:origin x="1794" y="96"/>
      </p:cViewPr>
      <p:guideLst>
        <p:guide orient="horz" pos="2160"/>
        <p:guide pos="3840"/>
      </p:guideLst>
    </p:cSldViewPr>
  </p:slideViewPr>
  <p:outlineViewPr>
    <p:cViewPr>
      <p:scale>
        <a:sx n="33" d="100"/>
        <a:sy n="33" d="100"/>
      </p:scale>
      <p:origin x="0" y="4566"/>
    </p:cViewPr>
  </p:outlineViewPr>
  <p:notesTextViewPr>
    <p:cViewPr>
      <p:scale>
        <a:sx n="1" d="1"/>
        <a:sy n="1" d="1"/>
      </p:scale>
      <p:origin x="0" y="0"/>
    </p:cViewPr>
  </p:notesTextViewPr>
  <p:notesViewPr>
    <p:cSldViewPr snapToGrid="0">
      <p:cViewPr varScale="1">
        <p:scale>
          <a:sx n="75" d="100"/>
          <a:sy n="75" d="100"/>
        </p:scale>
        <p:origin x="-22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BBB9D-3033-4A2F-B9EC-307A64BF66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105854-8D73-4813-94ED-8DAA02487B85}">
      <dgm:prSet phldrT="[Text]"/>
      <dgm:spPr/>
      <dgm:t>
        <a:bodyPr/>
        <a:lstStyle/>
        <a:p>
          <a:r>
            <a:rPr lang="en-US" dirty="0" smtClean="0"/>
            <a:t>GOALS</a:t>
          </a:r>
          <a:endParaRPr lang="en-US" dirty="0"/>
        </a:p>
      </dgm:t>
    </dgm:pt>
    <dgm:pt modelId="{EF86844D-A41B-44BF-8CEE-4C30B9BDCC33}" type="parTrans" cxnId="{8B6DAF26-5E53-4291-8D09-4AC8DEFE627C}">
      <dgm:prSet/>
      <dgm:spPr/>
      <dgm:t>
        <a:bodyPr/>
        <a:lstStyle/>
        <a:p>
          <a:endParaRPr lang="en-US"/>
        </a:p>
      </dgm:t>
    </dgm:pt>
    <dgm:pt modelId="{7D897D80-BBF7-45AD-BB96-07BFCF1334B6}" type="sibTrans" cxnId="{8B6DAF26-5E53-4291-8D09-4AC8DEFE627C}">
      <dgm:prSet/>
      <dgm:spPr/>
      <dgm:t>
        <a:bodyPr/>
        <a:lstStyle/>
        <a:p>
          <a:endParaRPr lang="en-US"/>
        </a:p>
      </dgm:t>
    </dgm:pt>
    <dgm:pt modelId="{F2F7AE2E-8346-4BD9-B518-72527B9C880F}">
      <dgm:prSet/>
      <dgm:spPr/>
      <dgm:t>
        <a:bodyPr/>
        <a:lstStyle/>
        <a:p>
          <a:r>
            <a:rPr lang="en-US" smtClean="0"/>
            <a:t>Strengths</a:t>
          </a:r>
          <a:endParaRPr lang="en-US" dirty="0"/>
        </a:p>
      </dgm:t>
    </dgm:pt>
    <dgm:pt modelId="{7FAC41E9-9386-4AEB-8CA3-9F3DBE7C10EF}" type="parTrans" cxnId="{9ABDEBFB-364A-4A50-AF12-7AB371AD85DB}">
      <dgm:prSet/>
      <dgm:spPr/>
      <dgm:t>
        <a:bodyPr/>
        <a:lstStyle/>
        <a:p>
          <a:endParaRPr lang="en-US"/>
        </a:p>
      </dgm:t>
    </dgm:pt>
    <dgm:pt modelId="{47151DD6-4AFA-4F7C-AA3C-5E3A430961A4}" type="sibTrans" cxnId="{9ABDEBFB-364A-4A50-AF12-7AB371AD85DB}">
      <dgm:prSet/>
      <dgm:spPr/>
      <dgm:t>
        <a:bodyPr/>
        <a:lstStyle/>
        <a:p>
          <a:endParaRPr lang="en-US"/>
        </a:p>
      </dgm:t>
    </dgm:pt>
    <dgm:pt modelId="{E8AD5737-88A8-4979-B64F-DD32AEC7AE1E}">
      <dgm:prSet/>
      <dgm:spPr/>
      <dgm:t>
        <a:bodyPr/>
        <a:lstStyle/>
        <a:p>
          <a:r>
            <a:rPr lang="en-US" smtClean="0"/>
            <a:t>Realistic? Achivable?</a:t>
          </a:r>
          <a:endParaRPr lang="en-US" dirty="0"/>
        </a:p>
      </dgm:t>
    </dgm:pt>
    <dgm:pt modelId="{3606659C-66BB-4E85-903D-CC48C0D4B83D}" type="parTrans" cxnId="{D2149A8F-2671-49C0-9F39-CE30182FB006}">
      <dgm:prSet/>
      <dgm:spPr/>
      <dgm:t>
        <a:bodyPr/>
        <a:lstStyle/>
        <a:p>
          <a:endParaRPr lang="en-US"/>
        </a:p>
      </dgm:t>
    </dgm:pt>
    <dgm:pt modelId="{11327F20-BDDE-4480-B2B0-248037026F5A}" type="sibTrans" cxnId="{D2149A8F-2671-49C0-9F39-CE30182FB006}">
      <dgm:prSet/>
      <dgm:spPr/>
      <dgm:t>
        <a:bodyPr/>
        <a:lstStyle/>
        <a:p>
          <a:endParaRPr lang="en-US"/>
        </a:p>
      </dgm:t>
    </dgm:pt>
    <dgm:pt modelId="{12134295-63B2-4275-9468-F1060A95C341}">
      <dgm:prSet/>
      <dgm:spPr/>
      <dgm:t>
        <a:bodyPr/>
        <a:lstStyle/>
        <a:p>
          <a:r>
            <a:rPr lang="en-US" smtClean="0"/>
            <a:t>RESOURCES</a:t>
          </a:r>
          <a:endParaRPr lang="en-US" dirty="0"/>
        </a:p>
      </dgm:t>
    </dgm:pt>
    <dgm:pt modelId="{4E2D04DA-7E69-42BA-806D-7DA35BCE4202}" type="parTrans" cxnId="{C8792795-8E5B-4794-A159-1056F6CF25C5}">
      <dgm:prSet/>
      <dgm:spPr/>
      <dgm:t>
        <a:bodyPr/>
        <a:lstStyle/>
        <a:p>
          <a:endParaRPr lang="en-US"/>
        </a:p>
      </dgm:t>
    </dgm:pt>
    <dgm:pt modelId="{32F057A6-CB44-41A6-AF96-E7B6EF20ED71}" type="sibTrans" cxnId="{C8792795-8E5B-4794-A159-1056F6CF25C5}">
      <dgm:prSet/>
      <dgm:spPr/>
      <dgm:t>
        <a:bodyPr/>
        <a:lstStyle/>
        <a:p>
          <a:endParaRPr lang="en-US"/>
        </a:p>
      </dgm:t>
    </dgm:pt>
    <dgm:pt modelId="{C858125B-C162-4F25-997D-C8AFD277B5DA}">
      <dgm:prSet/>
      <dgm:spPr/>
      <dgm:t>
        <a:bodyPr/>
        <a:lstStyle/>
        <a:p>
          <a:r>
            <a:rPr lang="en-US" dirty="0" smtClean="0"/>
            <a:t>Community</a:t>
          </a:r>
          <a:endParaRPr lang="en-US" dirty="0"/>
        </a:p>
      </dgm:t>
    </dgm:pt>
    <dgm:pt modelId="{DC8C169C-B706-4636-86AF-E7423FB34985}" type="parTrans" cxnId="{D323B505-F625-4A76-97D8-BAF556021E07}">
      <dgm:prSet/>
      <dgm:spPr/>
      <dgm:t>
        <a:bodyPr/>
        <a:lstStyle/>
        <a:p>
          <a:endParaRPr lang="en-US"/>
        </a:p>
      </dgm:t>
    </dgm:pt>
    <dgm:pt modelId="{C9DF72C3-5099-4181-A308-18BB7DA528E2}" type="sibTrans" cxnId="{D323B505-F625-4A76-97D8-BAF556021E07}">
      <dgm:prSet/>
      <dgm:spPr/>
      <dgm:t>
        <a:bodyPr/>
        <a:lstStyle/>
        <a:p>
          <a:endParaRPr lang="en-US"/>
        </a:p>
      </dgm:t>
    </dgm:pt>
    <dgm:pt modelId="{0365D8C3-C56B-407C-BDEB-022F2A46DE0E}">
      <dgm:prSet/>
      <dgm:spPr/>
      <dgm:t>
        <a:bodyPr/>
        <a:lstStyle/>
        <a:p>
          <a:r>
            <a:rPr lang="en-US" smtClean="0"/>
            <a:t>Other organisations</a:t>
          </a:r>
          <a:endParaRPr lang="en-US" dirty="0"/>
        </a:p>
      </dgm:t>
    </dgm:pt>
    <dgm:pt modelId="{B9E8DD5D-7999-4592-BA7D-F5596861E175}" type="parTrans" cxnId="{481C2D23-D92A-42F6-B811-A351CED73671}">
      <dgm:prSet/>
      <dgm:spPr/>
      <dgm:t>
        <a:bodyPr/>
        <a:lstStyle/>
        <a:p>
          <a:endParaRPr lang="en-US"/>
        </a:p>
      </dgm:t>
    </dgm:pt>
    <dgm:pt modelId="{913CB46B-48DE-4B3B-AD5E-911CD6329C8D}" type="sibTrans" cxnId="{481C2D23-D92A-42F6-B811-A351CED73671}">
      <dgm:prSet/>
      <dgm:spPr/>
      <dgm:t>
        <a:bodyPr/>
        <a:lstStyle/>
        <a:p>
          <a:endParaRPr lang="en-US"/>
        </a:p>
      </dgm:t>
    </dgm:pt>
    <dgm:pt modelId="{6AE97890-B2E0-45EF-8DD0-655992D74B28}">
      <dgm:prSet/>
      <dgm:spPr/>
      <dgm:t>
        <a:bodyPr/>
        <a:lstStyle/>
        <a:p>
          <a:r>
            <a:rPr lang="en-US" smtClean="0"/>
            <a:t>LINKS</a:t>
          </a:r>
          <a:endParaRPr lang="en-US" dirty="0"/>
        </a:p>
      </dgm:t>
    </dgm:pt>
    <dgm:pt modelId="{14C05E9B-04A9-42F7-BFDD-2B8367E5B0DC}" type="parTrans" cxnId="{B4880993-9CE1-4903-B8BB-0086CBDF84A6}">
      <dgm:prSet/>
      <dgm:spPr/>
      <dgm:t>
        <a:bodyPr/>
        <a:lstStyle/>
        <a:p>
          <a:endParaRPr lang="en-US"/>
        </a:p>
      </dgm:t>
    </dgm:pt>
    <dgm:pt modelId="{AE95BAB2-3F73-4C16-8131-972BF25DD2B3}" type="sibTrans" cxnId="{B4880993-9CE1-4903-B8BB-0086CBDF84A6}">
      <dgm:prSet/>
      <dgm:spPr/>
      <dgm:t>
        <a:bodyPr/>
        <a:lstStyle/>
        <a:p>
          <a:endParaRPr lang="en-US"/>
        </a:p>
      </dgm:t>
    </dgm:pt>
    <dgm:pt modelId="{8644B9B0-BD80-4DBA-BA96-AE88547F0A87}">
      <dgm:prSet/>
      <dgm:spPr/>
      <dgm:t>
        <a:bodyPr/>
        <a:lstStyle/>
        <a:p>
          <a:r>
            <a:rPr lang="en-US" smtClean="0"/>
            <a:t>Making contacts</a:t>
          </a:r>
          <a:endParaRPr lang="en-US" dirty="0"/>
        </a:p>
      </dgm:t>
    </dgm:pt>
    <dgm:pt modelId="{E557C1A6-7C44-4A23-B326-6D95DE8AC030}" type="parTrans" cxnId="{7592DEA1-21C7-4B80-908C-A4D670ADC551}">
      <dgm:prSet/>
      <dgm:spPr/>
      <dgm:t>
        <a:bodyPr/>
        <a:lstStyle/>
        <a:p>
          <a:endParaRPr lang="en-US"/>
        </a:p>
      </dgm:t>
    </dgm:pt>
    <dgm:pt modelId="{2C663B0B-55FC-42B0-9011-465EF64A152D}" type="sibTrans" cxnId="{7592DEA1-21C7-4B80-908C-A4D670ADC551}">
      <dgm:prSet/>
      <dgm:spPr/>
      <dgm:t>
        <a:bodyPr/>
        <a:lstStyle/>
        <a:p>
          <a:endParaRPr lang="en-US"/>
        </a:p>
      </dgm:t>
    </dgm:pt>
    <dgm:pt modelId="{B038D2ED-54EE-48A1-AF06-6D7AFC8BA24B}">
      <dgm:prSet/>
      <dgm:spPr/>
      <dgm:t>
        <a:bodyPr/>
        <a:lstStyle/>
        <a:p>
          <a:r>
            <a:rPr lang="en-US" dirty="0" smtClean="0"/>
            <a:t>Matching needs and strengths with work opportunities</a:t>
          </a:r>
          <a:endParaRPr lang="en-US" dirty="0"/>
        </a:p>
      </dgm:t>
    </dgm:pt>
    <dgm:pt modelId="{0CB0A630-3A60-44A8-8372-817431FBD6FF}" type="parTrans" cxnId="{34DE5F5D-A243-42B4-9A41-6C925BA8144C}">
      <dgm:prSet/>
      <dgm:spPr/>
      <dgm:t>
        <a:bodyPr/>
        <a:lstStyle/>
        <a:p>
          <a:endParaRPr lang="en-US"/>
        </a:p>
      </dgm:t>
    </dgm:pt>
    <dgm:pt modelId="{FAF9DCCF-67E9-4AB9-ACB3-74B97D779F48}" type="sibTrans" cxnId="{34DE5F5D-A243-42B4-9A41-6C925BA8144C}">
      <dgm:prSet/>
      <dgm:spPr/>
      <dgm:t>
        <a:bodyPr/>
        <a:lstStyle/>
        <a:p>
          <a:endParaRPr lang="en-US"/>
        </a:p>
      </dgm:t>
    </dgm:pt>
    <dgm:pt modelId="{EE88E0D2-F2D7-4843-87B4-89443E1C4819}">
      <dgm:prSet/>
      <dgm:spPr/>
      <dgm:t>
        <a:bodyPr/>
        <a:lstStyle/>
        <a:p>
          <a:r>
            <a:rPr lang="en-US" dirty="0" smtClean="0"/>
            <a:t>COACHING</a:t>
          </a:r>
          <a:endParaRPr lang="en-US" dirty="0"/>
        </a:p>
      </dgm:t>
    </dgm:pt>
    <dgm:pt modelId="{5BA3E00F-68C7-49B2-908D-8F496A2FCD2B}" type="parTrans" cxnId="{6FBC9862-E96B-477D-ACB8-AFC1D547AC70}">
      <dgm:prSet/>
      <dgm:spPr/>
      <dgm:t>
        <a:bodyPr/>
        <a:lstStyle/>
        <a:p>
          <a:endParaRPr lang="en-US"/>
        </a:p>
      </dgm:t>
    </dgm:pt>
    <dgm:pt modelId="{9BB2EF67-46B8-49D6-BA60-AB400B50B6B8}" type="sibTrans" cxnId="{6FBC9862-E96B-477D-ACB8-AFC1D547AC70}">
      <dgm:prSet/>
      <dgm:spPr/>
      <dgm:t>
        <a:bodyPr/>
        <a:lstStyle/>
        <a:p>
          <a:endParaRPr lang="en-US"/>
        </a:p>
      </dgm:t>
    </dgm:pt>
    <dgm:pt modelId="{F100CC99-EDC6-40EA-9B0B-D9057D2D5646}">
      <dgm:prSet/>
      <dgm:spPr/>
      <dgm:t>
        <a:bodyPr/>
        <a:lstStyle/>
        <a:p>
          <a:r>
            <a:rPr lang="en-US" dirty="0" smtClean="0"/>
            <a:t>Support needed</a:t>
          </a:r>
          <a:endParaRPr lang="en-US" dirty="0"/>
        </a:p>
      </dgm:t>
    </dgm:pt>
    <dgm:pt modelId="{05674DA2-AEEB-4CA4-9547-6E8043F86BC3}" type="parTrans" cxnId="{394D4ED8-6A1D-401D-B16F-9E48733079C6}">
      <dgm:prSet/>
      <dgm:spPr/>
      <dgm:t>
        <a:bodyPr/>
        <a:lstStyle/>
        <a:p>
          <a:endParaRPr lang="en-US"/>
        </a:p>
      </dgm:t>
    </dgm:pt>
    <dgm:pt modelId="{4344A810-D29E-4234-A679-7E5A5E493301}" type="sibTrans" cxnId="{394D4ED8-6A1D-401D-B16F-9E48733079C6}">
      <dgm:prSet/>
      <dgm:spPr/>
      <dgm:t>
        <a:bodyPr/>
        <a:lstStyle/>
        <a:p>
          <a:endParaRPr lang="en-US"/>
        </a:p>
      </dgm:t>
    </dgm:pt>
    <dgm:pt modelId="{05BE2785-732B-412F-AE30-47EA5BF5EFF4}">
      <dgm:prSet/>
      <dgm:spPr/>
      <dgm:t>
        <a:bodyPr/>
        <a:lstStyle/>
        <a:p>
          <a:r>
            <a:rPr lang="en-US" dirty="0" smtClean="0"/>
            <a:t>Adaptations?</a:t>
          </a:r>
          <a:endParaRPr lang="en-US" dirty="0"/>
        </a:p>
      </dgm:t>
    </dgm:pt>
    <dgm:pt modelId="{1CC5CF92-EA60-43C7-B9E9-49241A395B2B}" type="parTrans" cxnId="{6BD1E95F-085E-4884-971A-2F1CE9152377}">
      <dgm:prSet/>
      <dgm:spPr/>
      <dgm:t>
        <a:bodyPr/>
        <a:lstStyle/>
        <a:p>
          <a:endParaRPr lang="en-US"/>
        </a:p>
      </dgm:t>
    </dgm:pt>
    <dgm:pt modelId="{D8E96E51-8933-4B0E-B4C7-A812B3225AA8}" type="sibTrans" cxnId="{6BD1E95F-085E-4884-971A-2F1CE9152377}">
      <dgm:prSet/>
      <dgm:spPr/>
      <dgm:t>
        <a:bodyPr/>
        <a:lstStyle/>
        <a:p>
          <a:endParaRPr lang="en-US"/>
        </a:p>
      </dgm:t>
    </dgm:pt>
    <dgm:pt modelId="{9AEC6174-AC50-42D8-B22D-0166F1990A12}">
      <dgm:prSet/>
      <dgm:spPr/>
      <dgm:t>
        <a:bodyPr/>
        <a:lstStyle/>
        <a:p>
          <a:r>
            <a:rPr lang="en-US" dirty="0" smtClean="0"/>
            <a:t>WORK/ACTIVITY</a:t>
          </a:r>
          <a:endParaRPr lang="en-US" dirty="0"/>
        </a:p>
      </dgm:t>
    </dgm:pt>
    <dgm:pt modelId="{084FC41D-90A8-446E-B3E6-D31FA29D4237}" type="parTrans" cxnId="{B0D4D237-87C1-432C-8C07-D1200A0EBA21}">
      <dgm:prSet/>
      <dgm:spPr/>
      <dgm:t>
        <a:bodyPr/>
        <a:lstStyle/>
        <a:p>
          <a:endParaRPr lang="en-US"/>
        </a:p>
      </dgm:t>
    </dgm:pt>
    <dgm:pt modelId="{4B6DDE10-B685-4614-AE15-292ECBC3D817}" type="sibTrans" cxnId="{B0D4D237-87C1-432C-8C07-D1200A0EBA21}">
      <dgm:prSet/>
      <dgm:spPr/>
      <dgm:t>
        <a:bodyPr/>
        <a:lstStyle/>
        <a:p>
          <a:endParaRPr lang="en-US"/>
        </a:p>
      </dgm:t>
    </dgm:pt>
    <dgm:pt modelId="{3C9449B3-5C3D-43FA-9B6E-E5702ED72C95}">
      <dgm:prSet/>
      <dgm:spPr/>
      <dgm:t>
        <a:bodyPr/>
        <a:lstStyle/>
        <a:p>
          <a:r>
            <a:rPr lang="en-US" dirty="0" smtClean="0"/>
            <a:t>Engagement and motivation</a:t>
          </a:r>
          <a:endParaRPr lang="en-US" dirty="0"/>
        </a:p>
      </dgm:t>
    </dgm:pt>
    <dgm:pt modelId="{CAFB8309-FBA3-461A-B918-75A9CC9E2032}" type="parTrans" cxnId="{E59AFC7D-C42F-48EB-B8C8-3AD9B9B2F498}">
      <dgm:prSet/>
      <dgm:spPr/>
      <dgm:t>
        <a:bodyPr/>
        <a:lstStyle/>
        <a:p>
          <a:endParaRPr lang="en-US"/>
        </a:p>
      </dgm:t>
    </dgm:pt>
    <dgm:pt modelId="{AF1E2908-292D-4557-A60C-58457A0F0309}" type="sibTrans" cxnId="{E59AFC7D-C42F-48EB-B8C8-3AD9B9B2F498}">
      <dgm:prSet/>
      <dgm:spPr/>
      <dgm:t>
        <a:bodyPr/>
        <a:lstStyle/>
        <a:p>
          <a:endParaRPr lang="en-US"/>
        </a:p>
      </dgm:t>
    </dgm:pt>
    <dgm:pt modelId="{7FE29CDE-0AA5-4303-BB47-0FBCF8A23D94}">
      <dgm:prSet/>
      <dgm:spPr/>
      <dgm:t>
        <a:bodyPr/>
        <a:lstStyle/>
        <a:p>
          <a:r>
            <a:rPr lang="en-US" smtClean="0"/>
            <a:t>SUPERVISION</a:t>
          </a:r>
          <a:endParaRPr lang="en-US" dirty="0"/>
        </a:p>
      </dgm:t>
    </dgm:pt>
    <dgm:pt modelId="{B214CF77-6A3B-4636-B459-1B549672A663}" type="parTrans" cxnId="{9EE2E5B7-B16C-4BB0-8DFE-8E0E45B4FF48}">
      <dgm:prSet/>
      <dgm:spPr/>
      <dgm:t>
        <a:bodyPr/>
        <a:lstStyle/>
        <a:p>
          <a:endParaRPr lang="en-US"/>
        </a:p>
      </dgm:t>
    </dgm:pt>
    <dgm:pt modelId="{B73B5D60-B867-4C32-A401-C5A82BCEC495}" type="sibTrans" cxnId="{9EE2E5B7-B16C-4BB0-8DFE-8E0E45B4FF48}">
      <dgm:prSet/>
      <dgm:spPr/>
      <dgm:t>
        <a:bodyPr/>
        <a:lstStyle/>
        <a:p>
          <a:endParaRPr lang="en-US"/>
        </a:p>
      </dgm:t>
    </dgm:pt>
    <dgm:pt modelId="{F8ADA92B-0559-49EA-9782-27C51D5C9C42}">
      <dgm:prSet/>
      <dgm:spPr/>
      <dgm:t>
        <a:bodyPr/>
        <a:lstStyle/>
        <a:p>
          <a:r>
            <a:rPr lang="en-US" smtClean="0"/>
            <a:t>Monitor changes/development</a:t>
          </a:r>
          <a:endParaRPr lang="en-US" dirty="0"/>
        </a:p>
      </dgm:t>
    </dgm:pt>
    <dgm:pt modelId="{BFD67EFE-D5F9-41C7-A151-076C05175DFC}" type="parTrans" cxnId="{B17D1A43-D765-42A9-9E84-E2DFE88E4DCB}">
      <dgm:prSet/>
      <dgm:spPr/>
      <dgm:t>
        <a:bodyPr/>
        <a:lstStyle/>
        <a:p>
          <a:endParaRPr lang="en-US"/>
        </a:p>
      </dgm:t>
    </dgm:pt>
    <dgm:pt modelId="{DE91C1E7-6579-4626-81B0-D0B2E7948C4F}" type="sibTrans" cxnId="{B17D1A43-D765-42A9-9E84-E2DFE88E4DCB}">
      <dgm:prSet/>
      <dgm:spPr/>
      <dgm:t>
        <a:bodyPr/>
        <a:lstStyle/>
        <a:p>
          <a:endParaRPr lang="en-US"/>
        </a:p>
      </dgm:t>
    </dgm:pt>
    <dgm:pt modelId="{520E1EC1-7806-4362-82D7-8E032F84AE8B}">
      <dgm:prSet/>
      <dgm:spPr/>
      <dgm:t>
        <a:bodyPr/>
        <a:lstStyle/>
        <a:p>
          <a:r>
            <a:rPr lang="en-US" smtClean="0"/>
            <a:t>Adapt support</a:t>
          </a:r>
          <a:endParaRPr lang="en-US" dirty="0"/>
        </a:p>
      </dgm:t>
    </dgm:pt>
    <dgm:pt modelId="{456A2345-5173-47A7-9C89-69F2F60D8514}" type="parTrans" cxnId="{2BE50361-B1C8-410F-A834-B42A957CE3C5}">
      <dgm:prSet/>
      <dgm:spPr/>
      <dgm:t>
        <a:bodyPr/>
        <a:lstStyle/>
        <a:p>
          <a:endParaRPr lang="en-US"/>
        </a:p>
      </dgm:t>
    </dgm:pt>
    <dgm:pt modelId="{B8525302-91F9-4CCC-833B-EBDF0B934303}" type="sibTrans" cxnId="{2BE50361-B1C8-410F-A834-B42A957CE3C5}">
      <dgm:prSet/>
      <dgm:spPr/>
      <dgm:t>
        <a:bodyPr/>
        <a:lstStyle/>
        <a:p>
          <a:endParaRPr lang="en-US"/>
        </a:p>
      </dgm:t>
    </dgm:pt>
    <dgm:pt modelId="{7D980F43-7D5B-4D28-B2A1-E09A441440F2}" type="pres">
      <dgm:prSet presAssocID="{CCEBBB9D-3033-4A2F-B9EC-307A64BF6602}" presName="Name0" presStyleCnt="0">
        <dgm:presLayoutVars>
          <dgm:dir/>
          <dgm:animLvl val="lvl"/>
          <dgm:resizeHandles val="exact"/>
        </dgm:presLayoutVars>
      </dgm:prSet>
      <dgm:spPr/>
      <dgm:t>
        <a:bodyPr/>
        <a:lstStyle/>
        <a:p>
          <a:endParaRPr lang="en-US"/>
        </a:p>
      </dgm:t>
    </dgm:pt>
    <dgm:pt modelId="{B26921B5-1265-4D58-B7D7-A05BF8BBCCC9}" type="pres">
      <dgm:prSet presAssocID="{35105854-8D73-4813-94ED-8DAA02487B85}" presName="linNode" presStyleCnt="0"/>
      <dgm:spPr/>
    </dgm:pt>
    <dgm:pt modelId="{813D4F7F-F3A6-4D5C-A15F-C32FEFEA11B5}" type="pres">
      <dgm:prSet presAssocID="{35105854-8D73-4813-94ED-8DAA02487B85}" presName="parentText" presStyleLbl="node1" presStyleIdx="0" presStyleCnt="6">
        <dgm:presLayoutVars>
          <dgm:chMax val="1"/>
          <dgm:bulletEnabled val="1"/>
        </dgm:presLayoutVars>
      </dgm:prSet>
      <dgm:spPr/>
      <dgm:t>
        <a:bodyPr/>
        <a:lstStyle/>
        <a:p>
          <a:endParaRPr lang="en-US"/>
        </a:p>
      </dgm:t>
    </dgm:pt>
    <dgm:pt modelId="{8C44CD56-C304-40F1-B862-B157653644A6}" type="pres">
      <dgm:prSet presAssocID="{35105854-8D73-4813-94ED-8DAA02487B85}" presName="descendantText" presStyleLbl="alignAccFollowNode1" presStyleIdx="0" presStyleCnt="6">
        <dgm:presLayoutVars>
          <dgm:bulletEnabled val="1"/>
        </dgm:presLayoutVars>
      </dgm:prSet>
      <dgm:spPr/>
      <dgm:t>
        <a:bodyPr/>
        <a:lstStyle/>
        <a:p>
          <a:endParaRPr lang="en-US"/>
        </a:p>
      </dgm:t>
    </dgm:pt>
    <dgm:pt modelId="{203B7293-D699-4FEE-B35F-0F5C0428A0AE}" type="pres">
      <dgm:prSet presAssocID="{7D897D80-BBF7-45AD-BB96-07BFCF1334B6}" presName="sp" presStyleCnt="0"/>
      <dgm:spPr/>
    </dgm:pt>
    <dgm:pt modelId="{AEBF369B-A1D5-428C-BE72-16199E8DD46F}" type="pres">
      <dgm:prSet presAssocID="{12134295-63B2-4275-9468-F1060A95C341}" presName="linNode" presStyleCnt="0"/>
      <dgm:spPr/>
    </dgm:pt>
    <dgm:pt modelId="{45800D83-C314-4C19-82B7-AFD8E2655107}" type="pres">
      <dgm:prSet presAssocID="{12134295-63B2-4275-9468-F1060A95C341}" presName="parentText" presStyleLbl="node1" presStyleIdx="1" presStyleCnt="6">
        <dgm:presLayoutVars>
          <dgm:chMax val="1"/>
          <dgm:bulletEnabled val="1"/>
        </dgm:presLayoutVars>
      </dgm:prSet>
      <dgm:spPr/>
      <dgm:t>
        <a:bodyPr/>
        <a:lstStyle/>
        <a:p>
          <a:endParaRPr lang="en-US"/>
        </a:p>
      </dgm:t>
    </dgm:pt>
    <dgm:pt modelId="{2BD038D4-8FF1-43C4-97F4-BB83DD9A3598}" type="pres">
      <dgm:prSet presAssocID="{12134295-63B2-4275-9468-F1060A95C341}" presName="descendantText" presStyleLbl="alignAccFollowNode1" presStyleIdx="1" presStyleCnt="6">
        <dgm:presLayoutVars>
          <dgm:bulletEnabled val="1"/>
        </dgm:presLayoutVars>
      </dgm:prSet>
      <dgm:spPr/>
      <dgm:t>
        <a:bodyPr/>
        <a:lstStyle/>
        <a:p>
          <a:endParaRPr lang="en-US"/>
        </a:p>
      </dgm:t>
    </dgm:pt>
    <dgm:pt modelId="{19DCF6CE-405D-4546-A3CE-799558DEA03B}" type="pres">
      <dgm:prSet presAssocID="{32F057A6-CB44-41A6-AF96-E7B6EF20ED71}" presName="sp" presStyleCnt="0"/>
      <dgm:spPr/>
    </dgm:pt>
    <dgm:pt modelId="{8014C8FD-7CDE-4948-805D-7953FD5A25CA}" type="pres">
      <dgm:prSet presAssocID="{6AE97890-B2E0-45EF-8DD0-655992D74B28}" presName="linNode" presStyleCnt="0"/>
      <dgm:spPr/>
    </dgm:pt>
    <dgm:pt modelId="{038CAB45-D23E-4309-A9E5-6C2AD42C1790}" type="pres">
      <dgm:prSet presAssocID="{6AE97890-B2E0-45EF-8DD0-655992D74B28}" presName="parentText" presStyleLbl="node1" presStyleIdx="2" presStyleCnt="6">
        <dgm:presLayoutVars>
          <dgm:chMax val="1"/>
          <dgm:bulletEnabled val="1"/>
        </dgm:presLayoutVars>
      </dgm:prSet>
      <dgm:spPr/>
      <dgm:t>
        <a:bodyPr/>
        <a:lstStyle/>
        <a:p>
          <a:endParaRPr lang="en-US"/>
        </a:p>
      </dgm:t>
    </dgm:pt>
    <dgm:pt modelId="{4E6A3C47-CA27-45D7-BA57-55C3827380F6}" type="pres">
      <dgm:prSet presAssocID="{6AE97890-B2E0-45EF-8DD0-655992D74B28}" presName="descendantText" presStyleLbl="alignAccFollowNode1" presStyleIdx="2" presStyleCnt="6">
        <dgm:presLayoutVars>
          <dgm:bulletEnabled val="1"/>
        </dgm:presLayoutVars>
      </dgm:prSet>
      <dgm:spPr/>
      <dgm:t>
        <a:bodyPr/>
        <a:lstStyle/>
        <a:p>
          <a:endParaRPr lang="en-US"/>
        </a:p>
      </dgm:t>
    </dgm:pt>
    <dgm:pt modelId="{2069EAB9-6876-4A8B-B7C0-E63F7E876A7C}" type="pres">
      <dgm:prSet presAssocID="{AE95BAB2-3F73-4C16-8131-972BF25DD2B3}" presName="sp" presStyleCnt="0"/>
      <dgm:spPr/>
    </dgm:pt>
    <dgm:pt modelId="{FF6741FD-0A95-42EA-B276-15C95B423FB2}" type="pres">
      <dgm:prSet presAssocID="{EE88E0D2-F2D7-4843-87B4-89443E1C4819}" presName="linNode" presStyleCnt="0"/>
      <dgm:spPr/>
    </dgm:pt>
    <dgm:pt modelId="{F5CDE6C9-17FD-4ECA-8E50-90A6727FD3F0}" type="pres">
      <dgm:prSet presAssocID="{EE88E0D2-F2D7-4843-87B4-89443E1C4819}" presName="parentText" presStyleLbl="node1" presStyleIdx="3" presStyleCnt="6">
        <dgm:presLayoutVars>
          <dgm:chMax val="1"/>
          <dgm:bulletEnabled val="1"/>
        </dgm:presLayoutVars>
      </dgm:prSet>
      <dgm:spPr/>
      <dgm:t>
        <a:bodyPr/>
        <a:lstStyle/>
        <a:p>
          <a:endParaRPr lang="en-US"/>
        </a:p>
      </dgm:t>
    </dgm:pt>
    <dgm:pt modelId="{A8A3DB7A-6183-45C7-8F39-AC5CB1273DA8}" type="pres">
      <dgm:prSet presAssocID="{EE88E0D2-F2D7-4843-87B4-89443E1C4819}" presName="descendantText" presStyleLbl="alignAccFollowNode1" presStyleIdx="3" presStyleCnt="6">
        <dgm:presLayoutVars>
          <dgm:bulletEnabled val="1"/>
        </dgm:presLayoutVars>
      </dgm:prSet>
      <dgm:spPr/>
      <dgm:t>
        <a:bodyPr/>
        <a:lstStyle/>
        <a:p>
          <a:endParaRPr lang="en-US"/>
        </a:p>
      </dgm:t>
    </dgm:pt>
    <dgm:pt modelId="{3780AEFD-AFDD-44E9-B30C-3AAF31696D8F}" type="pres">
      <dgm:prSet presAssocID="{9BB2EF67-46B8-49D6-BA60-AB400B50B6B8}" presName="sp" presStyleCnt="0"/>
      <dgm:spPr/>
    </dgm:pt>
    <dgm:pt modelId="{E055F8BE-D35B-45EA-94B0-C6EB8737C597}" type="pres">
      <dgm:prSet presAssocID="{9AEC6174-AC50-42D8-B22D-0166F1990A12}" presName="linNode" presStyleCnt="0"/>
      <dgm:spPr/>
    </dgm:pt>
    <dgm:pt modelId="{F3474562-0421-47E3-84F4-2CE65E37B158}" type="pres">
      <dgm:prSet presAssocID="{9AEC6174-AC50-42D8-B22D-0166F1990A12}" presName="parentText" presStyleLbl="node1" presStyleIdx="4" presStyleCnt="6">
        <dgm:presLayoutVars>
          <dgm:chMax val="1"/>
          <dgm:bulletEnabled val="1"/>
        </dgm:presLayoutVars>
      </dgm:prSet>
      <dgm:spPr/>
      <dgm:t>
        <a:bodyPr/>
        <a:lstStyle/>
        <a:p>
          <a:endParaRPr lang="en-US"/>
        </a:p>
      </dgm:t>
    </dgm:pt>
    <dgm:pt modelId="{2ABFB1A0-0ACA-49F9-82E2-95EC1E2AA72B}" type="pres">
      <dgm:prSet presAssocID="{9AEC6174-AC50-42D8-B22D-0166F1990A12}" presName="descendantText" presStyleLbl="alignAccFollowNode1" presStyleIdx="4" presStyleCnt="6">
        <dgm:presLayoutVars>
          <dgm:bulletEnabled val="1"/>
        </dgm:presLayoutVars>
      </dgm:prSet>
      <dgm:spPr/>
      <dgm:t>
        <a:bodyPr/>
        <a:lstStyle/>
        <a:p>
          <a:endParaRPr lang="en-US"/>
        </a:p>
      </dgm:t>
    </dgm:pt>
    <dgm:pt modelId="{A326D454-F048-4C20-B0FA-BBDA8B9F2E3A}" type="pres">
      <dgm:prSet presAssocID="{4B6DDE10-B685-4614-AE15-292ECBC3D817}" presName="sp" presStyleCnt="0"/>
      <dgm:spPr/>
    </dgm:pt>
    <dgm:pt modelId="{9B3395D5-B1C7-4A07-9F5E-F1FD6E1BE2A0}" type="pres">
      <dgm:prSet presAssocID="{7FE29CDE-0AA5-4303-BB47-0FBCF8A23D94}" presName="linNode" presStyleCnt="0"/>
      <dgm:spPr/>
    </dgm:pt>
    <dgm:pt modelId="{807EF80D-C1D9-4B9D-ABA6-CF6B73733995}" type="pres">
      <dgm:prSet presAssocID="{7FE29CDE-0AA5-4303-BB47-0FBCF8A23D94}" presName="parentText" presStyleLbl="node1" presStyleIdx="5" presStyleCnt="6">
        <dgm:presLayoutVars>
          <dgm:chMax val="1"/>
          <dgm:bulletEnabled val="1"/>
        </dgm:presLayoutVars>
      </dgm:prSet>
      <dgm:spPr/>
      <dgm:t>
        <a:bodyPr/>
        <a:lstStyle/>
        <a:p>
          <a:endParaRPr lang="en-US"/>
        </a:p>
      </dgm:t>
    </dgm:pt>
    <dgm:pt modelId="{A9E4FE33-F66B-4EA9-802F-12E165239CFB}" type="pres">
      <dgm:prSet presAssocID="{7FE29CDE-0AA5-4303-BB47-0FBCF8A23D94}" presName="descendantText" presStyleLbl="alignAccFollowNode1" presStyleIdx="5" presStyleCnt="6">
        <dgm:presLayoutVars>
          <dgm:bulletEnabled val="1"/>
        </dgm:presLayoutVars>
      </dgm:prSet>
      <dgm:spPr/>
      <dgm:t>
        <a:bodyPr/>
        <a:lstStyle/>
        <a:p>
          <a:endParaRPr lang="en-US"/>
        </a:p>
      </dgm:t>
    </dgm:pt>
  </dgm:ptLst>
  <dgm:cxnLst>
    <dgm:cxn modelId="{6FBC9862-E96B-477D-ACB8-AFC1D547AC70}" srcId="{CCEBBB9D-3033-4A2F-B9EC-307A64BF6602}" destId="{EE88E0D2-F2D7-4843-87B4-89443E1C4819}" srcOrd="3" destOrd="0" parTransId="{5BA3E00F-68C7-49B2-908D-8F496A2FCD2B}" sibTransId="{9BB2EF67-46B8-49D6-BA60-AB400B50B6B8}"/>
    <dgm:cxn modelId="{394D4ED8-6A1D-401D-B16F-9E48733079C6}" srcId="{EE88E0D2-F2D7-4843-87B4-89443E1C4819}" destId="{F100CC99-EDC6-40EA-9B0B-D9057D2D5646}" srcOrd="0" destOrd="0" parTransId="{05674DA2-AEEB-4CA4-9547-6E8043F86BC3}" sibTransId="{4344A810-D29E-4234-A679-7E5A5E493301}"/>
    <dgm:cxn modelId="{9822344A-A84E-45DB-AA66-212C6B7302BC}" type="presOf" srcId="{B038D2ED-54EE-48A1-AF06-6D7AFC8BA24B}" destId="{4E6A3C47-CA27-45D7-BA57-55C3827380F6}" srcOrd="0" destOrd="1" presId="urn:microsoft.com/office/officeart/2005/8/layout/vList5"/>
    <dgm:cxn modelId="{7322C902-471D-454C-86A0-EA35763B85CA}" type="presOf" srcId="{CCEBBB9D-3033-4A2F-B9EC-307A64BF6602}" destId="{7D980F43-7D5B-4D28-B2A1-E09A441440F2}" srcOrd="0" destOrd="0" presId="urn:microsoft.com/office/officeart/2005/8/layout/vList5"/>
    <dgm:cxn modelId="{C8792795-8E5B-4794-A159-1056F6CF25C5}" srcId="{CCEBBB9D-3033-4A2F-B9EC-307A64BF6602}" destId="{12134295-63B2-4275-9468-F1060A95C341}" srcOrd="1" destOrd="0" parTransId="{4E2D04DA-7E69-42BA-806D-7DA35BCE4202}" sibTransId="{32F057A6-CB44-41A6-AF96-E7B6EF20ED71}"/>
    <dgm:cxn modelId="{B4880993-9CE1-4903-B8BB-0086CBDF84A6}" srcId="{CCEBBB9D-3033-4A2F-B9EC-307A64BF6602}" destId="{6AE97890-B2E0-45EF-8DD0-655992D74B28}" srcOrd="2" destOrd="0" parTransId="{14C05E9B-04A9-42F7-BFDD-2B8367E5B0DC}" sibTransId="{AE95BAB2-3F73-4C16-8131-972BF25DD2B3}"/>
    <dgm:cxn modelId="{B69AF728-345B-47AA-A802-C638D4C0A2BD}" type="presOf" srcId="{C858125B-C162-4F25-997D-C8AFD277B5DA}" destId="{2BD038D4-8FF1-43C4-97F4-BB83DD9A3598}" srcOrd="0" destOrd="0" presId="urn:microsoft.com/office/officeart/2005/8/layout/vList5"/>
    <dgm:cxn modelId="{C8590F55-6B23-42F1-B45F-F128C7734130}" type="presOf" srcId="{6AE97890-B2E0-45EF-8DD0-655992D74B28}" destId="{038CAB45-D23E-4309-A9E5-6C2AD42C1790}" srcOrd="0" destOrd="0" presId="urn:microsoft.com/office/officeart/2005/8/layout/vList5"/>
    <dgm:cxn modelId="{1CB3DF8A-B127-496C-8871-83BE6713057F}" type="presOf" srcId="{05BE2785-732B-412F-AE30-47EA5BF5EFF4}" destId="{A8A3DB7A-6183-45C7-8F39-AC5CB1273DA8}" srcOrd="0" destOrd="1" presId="urn:microsoft.com/office/officeart/2005/8/layout/vList5"/>
    <dgm:cxn modelId="{7592DEA1-21C7-4B80-908C-A4D670ADC551}" srcId="{6AE97890-B2E0-45EF-8DD0-655992D74B28}" destId="{8644B9B0-BD80-4DBA-BA96-AE88547F0A87}" srcOrd="0" destOrd="0" parTransId="{E557C1A6-7C44-4A23-B326-6D95DE8AC030}" sibTransId="{2C663B0B-55FC-42B0-9011-465EF64A152D}"/>
    <dgm:cxn modelId="{72407272-6F17-418D-B54E-97603F1C5333}" type="presOf" srcId="{520E1EC1-7806-4362-82D7-8E032F84AE8B}" destId="{A9E4FE33-F66B-4EA9-802F-12E165239CFB}" srcOrd="0" destOrd="1" presId="urn:microsoft.com/office/officeart/2005/8/layout/vList5"/>
    <dgm:cxn modelId="{9F9E1A9E-9B1F-48BD-823A-57A3254E5BB7}" type="presOf" srcId="{E8AD5737-88A8-4979-B64F-DD32AEC7AE1E}" destId="{8C44CD56-C304-40F1-B862-B157653644A6}" srcOrd="0" destOrd="1" presId="urn:microsoft.com/office/officeart/2005/8/layout/vList5"/>
    <dgm:cxn modelId="{D323B505-F625-4A76-97D8-BAF556021E07}" srcId="{12134295-63B2-4275-9468-F1060A95C341}" destId="{C858125B-C162-4F25-997D-C8AFD277B5DA}" srcOrd="0" destOrd="0" parTransId="{DC8C169C-B706-4636-86AF-E7423FB34985}" sibTransId="{C9DF72C3-5099-4181-A308-18BB7DA528E2}"/>
    <dgm:cxn modelId="{B17D1A43-D765-42A9-9E84-E2DFE88E4DCB}" srcId="{7FE29CDE-0AA5-4303-BB47-0FBCF8A23D94}" destId="{F8ADA92B-0559-49EA-9782-27C51D5C9C42}" srcOrd="0" destOrd="0" parTransId="{BFD67EFE-D5F9-41C7-A151-076C05175DFC}" sibTransId="{DE91C1E7-6579-4626-81B0-D0B2E7948C4F}"/>
    <dgm:cxn modelId="{6EC799BB-49F2-4DD2-A48E-0D0DF799C117}" type="presOf" srcId="{7FE29CDE-0AA5-4303-BB47-0FBCF8A23D94}" destId="{807EF80D-C1D9-4B9D-ABA6-CF6B73733995}" srcOrd="0" destOrd="0" presId="urn:microsoft.com/office/officeart/2005/8/layout/vList5"/>
    <dgm:cxn modelId="{89027727-3B6D-449D-9E16-4961D0FF399D}" type="presOf" srcId="{EE88E0D2-F2D7-4843-87B4-89443E1C4819}" destId="{F5CDE6C9-17FD-4ECA-8E50-90A6727FD3F0}" srcOrd="0" destOrd="0" presId="urn:microsoft.com/office/officeart/2005/8/layout/vList5"/>
    <dgm:cxn modelId="{9ABDEBFB-364A-4A50-AF12-7AB371AD85DB}" srcId="{35105854-8D73-4813-94ED-8DAA02487B85}" destId="{F2F7AE2E-8346-4BD9-B518-72527B9C880F}" srcOrd="0" destOrd="0" parTransId="{7FAC41E9-9386-4AEB-8CA3-9F3DBE7C10EF}" sibTransId="{47151DD6-4AFA-4F7C-AA3C-5E3A430961A4}"/>
    <dgm:cxn modelId="{8B6DAF26-5E53-4291-8D09-4AC8DEFE627C}" srcId="{CCEBBB9D-3033-4A2F-B9EC-307A64BF6602}" destId="{35105854-8D73-4813-94ED-8DAA02487B85}" srcOrd="0" destOrd="0" parTransId="{EF86844D-A41B-44BF-8CEE-4C30B9BDCC33}" sibTransId="{7D897D80-BBF7-45AD-BB96-07BFCF1334B6}"/>
    <dgm:cxn modelId="{D2149A8F-2671-49C0-9F39-CE30182FB006}" srcId="{35105854-8D73-4813-94ED-8DAA02487B85}" destId="{E8AD5737-88A8-4979-B64F-DD32AEC7AE1E}" srcOrd="1" destOrd="0" parTransId="{3606659C-66BB-4E85-903D-CC48C0D4B83D}" sibTransId="{11327F20-BDDE-4480-B2B0-248037026F5A}"/>
    <dgm:cxn modelId="{02DD8A50-7195-437D-A4A0-F80348C94BFA}" type="presOf" srcId="{9AEC6174-AC50-42D8-B22D-0166F1990A12}" destId="{F3474562-0421-47E3-84F4-2CE65E37B158}" srcOrd="0" destOrd="0" presId="urn:microsoft.com/office/officeart/2005/8/layout/vList5"/>
    <dgm:cxn modelId="{B0D4D237-87C1-432C-8C07-D1200A0EBA21}" srcId="{CCEBBB9D-3033-4A2F-B9EC-307A64BF6602}" destId="{9AEC6174-AC50-42D8-B22D-0166F1990A12}" srcOrd="4" destOrd="0" parTransId="{084FC41D-90A8-446E-B3E6-D31FA29D4237}" sibTransId="{4B6DDE10-B685-4614-AE15-292ECBC3D817}"/>
    <dgm:cxn modelId="{6BD1E95F-085E-4884-971A-2F1CE9152377}" srcId="{EE88E0D2-F2D7-4843-87B4-89443E1C4819}" destId="{05BE2785-732B-412F-AE30-47EA5BF5EFF4}" srcOrd="1" destOrd="0" parTransId="{1CC5CF92-EA60-43C7-B9E9-49241A395B2B}" sibTransId="{D8E96E51-8933-4B0E-B4C7-A812B3225AA8}"/>
    <dgm:cxn modelId="{53B1D13B-8E6A-4D50-B97F-B0B8D04DAAE8}" type="presOf" srcId="{F100CC99-EDC6-40EA-9B0B-D9057D2D5646}" destId="{A8A3DB7A-6183-45C7-8F39-AC5CB1273DA8}" srcOrd="0" destOrd="0" presId="urn:microsoft.com/office/officeart/2005/8/layout/vList5"/>
    <dgm:cxn modelId="{F63DCA82-21CA-4505-8725-958F8CEF1FF5}" type="presOf" srcId="{8644B9B0-BD80-4DBA-BA96-AE88547F0A87}" destId="{4E6A3C47-CA27-45D7-BA57-55C3827380F6}" srcOrd="0" destOrd="0" presId="urn:microsoft.com/office/officeart/2005/8/layout/vList5"/>
    <dgm:cxn modelId="{34DE5F5D-A243-42B4-9A41-6C925BA8144C}" srcId="{6AE97890-B2E0-45EF-8DD0-655992D74B28}" destId="{B038D2ED-54EE-48A1-AF06-6D7AFC8BA24B}" srcOrd="1" destOrd="0" parTransId="{0CB0A630-3A60-44A8-8372-817431FBD6FF}" sibTransId="{FAF9DCCF-67E9-4AB9-ACB3-74B97D779F48}"/>
    <dgm:cxn modelId="{4DD0B51D-101B-4B32-B800-E0C3E378D07A}" type="presOf" srcId="{12134295-63B2-4275-9468-F1060A95C341}" destId="{45800D83-C314-4C19-82B7-AFD8E2655107}" srcOrd="0" destOrd="0" presId="urn:microsoft.com/office/officeart/2005/8/layout/vList5"/>
    <dgm:cxn modelId="{481C2D23-D92A-42F6-B811-A351CED73671}" srcId="{12134295-63B2-4275-9468-F1060A95C341}" destId="{0365D8C3-C56B-407C-BDEB-022F2A46DE0E}" srcOrd="1" destOrd="0" parTransId="{B9E8DD5D-7999-4592-BA7D-F5596861E175}" sibTransId="{913CB46B-48DE-4B3B-AD5E-911CD6329C8D}"/>
    <dgm:cxn modelId="{FA8F9BC0-3DB7-43D2-9342-BF25EB497E8D}" type="presOf" srcId="{3C9449B3-5C3D-43FA-9B6E-E5702ED72C95}" destId="{2ABFB1A0-0ACA-49F9-82E2-95EC1E2AA72B}" srcOrd="0" destOrd="0" presId="urn:microsoft.com/office/officeart/2005/8/layout/vList5"/>
    <dgm:cxn modelId="{9EE2E5B7-B16C-4BB0-8DFE-8E0E45B4FF48}" srcId="{CCEBBB9D-3033-4A2F-B9EC-307A64BF6602}" destId="{7FE29CDE-0AA5-4303-BB47-0FBCF8A23D94}" srcOrd="5" destOrd="0" parTransId="{B214CF77-6A3B-4636-B459-1B549672A663}" sibTransId="{B73B5D60-B867-4C32-A401-C5A82BCEC495}"/>
    <dgm:cxn modelId="{1CE7B99F-A62E-4398-8CE4-56F7039457E2}" type="presOf" srcId="{F2F7AE2E-8346-4BD9-B518-72527B9C880F}" destId="{8C44CD56-C304-40F1-B862-B157653644A6}" srcOrd="0" destOrd="0" presId="urn:microsoft.com/office/officeart/2005/8/layout/vList5"/>
    <dgm:cxn modelId="{683B348C-6FC1-4B5D-9551-DEC0DB42CEF5}" type="presOf" srcId="{0365D8C3-C56B-407C-BDEB-022F2A46DE0E}" destId="{2BD038D4-8FF1-43C4-97F4-BB83DD9A3598}" srcOrd="0" destOrd="1" presId="urn:microsoft.com/office/officeart/2005/8/layout/vList5"/>
    <dgm:cxn modelId="{E59AFC7D-C42F-48EB-B8C8-3AD9B9B2F498}" srcId="{9AEC6174-AC50-42D8-B22D-0166F1990A12}" destId="{3C9449B3-5C3D-43FA-9B6E-E5702ED72C95}" srcOrd="0" destOrd="0" parTransId="{CAFB8309-FBA3-461A-B918-75A9CC9E2032}" sibTransId="{AF1E2908-292D-4557-A60C-58457A0F0309}"/>
    <dgm:cxn modelId="{A6240772-3828-4453-8A7C-BB24AC45AD92}" type="presOf" srcId="{35105854-8D73-4813-94ED-8DAA02487B85}" destId="{813D4F7F-F3A6-4D5C-A15F-C32FEFEA11B5}" srcOrd="0" destOrd="0" presId="urn:microsoft.com/office/officeart/2005/8/layout/vList5"/>
    <dgm:cxn modelId="{2BE50361-B1C8-410F-A834-B42A957CE3C5}" srcId="{7FE29CDE-0AA5-4303-BB47-0FBCF8A23D94}" destId="{520E1EC1-7806-4362-82D7-8E032F84AE8B}" srcOrd="1" destOrd="0" parTransId="{456A2345-5173-47A7-9C89-69F2F60D8514}" sibTransId="{B8525302-91F9-4CCC-833B-EBDF0B934303}"/>
    <dgm:cxn modelId="{F9310FAC-5D34-45F9-A273-B45B8A44DAF2}" type="presOf" srcId="{F8ADA92B-0559-49EA-9782-27C51D5C9C42}" destId="{A9E4FE33-F66B-4EA9-802F-12E165239CFB}" srcOrd="0" destOrd="0" presId="urn:microsoft.com/office/officeart/2005/8/layout/vList5"/>
    <dgm:cxn modelId="{C6BDA1FF-7DF8-4B80-BF49-9584045CCE6D}" type="presParOf" srcId="{7D980F43-7D5B-4D28-B2A1-E09A441440F2}" destId="{B26921B5-1265-4D58-B7D7-A05BF8BBCCC9}" srcOrd="0" destOrd="0" presId="urn:microsoft.com/office/officeart/2005/8/layout/vList5"/>
    <dgm:cxn modelId="{D13BA4BB-9AFA-4639-BA88-AB801203511C}" type="presParOf" srcId="{B26921B5-1265-4D58-B7D7-A05BF8BBCCC9}" destId="{813D4F7F-F3A6-4D5C-A15F-C32FEFEA11B5}" srcOrd="0" destOrd="0" presId="urn:microsoft.com/office/officeart/2005/8/layout/vList5"/>
    <dgm:cxn modelId="{BEE219F5-F611-4E26-8647-2BD4CDC2A9F6}" type="presParOf" srcId="{B26921B5-1265-4D58-B7D7-A05BF8BBCCC9}" destId="{8C44CD56-C304-40F1-B862-B157653644A6}" srcOrd="1" destOrd="0" presId="urn:microsoft.com/office/officeart/2005/8/layout/vList5"/>
    <dgm:cxn modelId="{B106A7D6-D34C-4F01-8839-90A0A2CAA073}" type="presParOf" srcId="{7D980F43-7D5B-4D28-B2A1-E09A441440F2}" destId="{203B7293-D699-4FEE-B35F-0F5C0428A0AE}" srcOrd="1" destOrd="0" presId="urn:microsoft.com/office/officeart/2005/8/layout/vList5"/>
    <dgm:cxn modelId="{3A2D56C6-2AB9-4F9E-A901-3B2E3532DC42}" type="presParOf" srcId="{7D980F43-7D5B-4D28-B2A1-E09A441440F2}" destId="{AEBF369B-A1D5-428C-BE72-16199E8DD46F}" srcOrd="2" destOrd="0" presId="urn:microsoft.com/office/officeart/2005/8/layout/vList5"/>
    <dgm:cxn modelId="{6104842E-2357-4986-B6F2-5D110F2351D5}" type="presParOf" srcId="{AEBF369B-A1D5-428C-BE72-16199E8DD46F}" destId="{45800D83-C314-4C19-82B7-AFD8E2655107}" srcOrd="0" destOrd="0" presId="urn:microsoft.com/office/officeart/2005/8/layout/vList5"/>
    <dgm:cxn modelId="{6DE7F214-38FC-4BF1-AE2E-8FB4478EA533}" type="presParOf" srcId="{AEBF369B-A1D5-428C-BE72-16199E8DD46F}" destId="{2BD038D4-8FF1-43C4-97F4-BB83DD9A3598}" srcOrd="1" destOrd="0" presId="urn:microsoft.com/office/officeart/2005/8/layout/vList5"/>
    <dgm:cxn modelId="{2078802B-5848-4002-8C21-8EFCF9902E41}" type="presParOf" srcId="{7D980F43-7D5B-4D28-B2A1-E09A441440F2}" destId="{19DCF6CE-405D-4546-A3CE-799558DEA03B}" srcOrd="3" destOrd="0" presId="urn:microsoft.com/office/officeart/2005/8/layout/vList5"/>
    <dgm:cxn modelId="{470CC14D-5DD8-41F1-91F0-A1392779866F}" type="presParOf" srcId="{7D980F43-7D5B-4D28-B2A1-E09A441440F2}" destId="{8014C8FD-7CDE-4948-805D-7953FD5A25CA}" srcOrd="4" destOrd="0" presId="urn:microsoft.com/office/officeart/2005/8/layout/vList5"/>
    <dgm:cxn modelId="{CC4C068B-6F3F-4999-8118-4F2AE6956719}" type="presParOf" srcId="{8014C8FD-7CDE-4948-805D-7953FD5A25CA}" destId="{038CAB45-D23E-4309-A9E5-6C2AD42C1790}" srcOrd="0" destOrd="0" presId="urn:microsoft.com/office/officeart/2005/8/layout/vList5"/>
    <dgm:cxn modelId="{220B5D33-CBC1-4B75-9832-FCB1EE0C7B5A}" type="presParOf" srcId="{8014C8FD-7CDE-4948-805D-7953FD5A25CA}" destId="{4E6A3C47-CA27-45D7-BA57-55C3827380F6}" srcOrd="1" destOrd="0" presId="urn:microsoft.com/office/officeart/2005/8/layout/vList5"/>
    <dgm:cxn modelId="{644E7E27-EEBB-4FCF-BB90-5D26635947A0}" type="presParOf" srcId="{7D980F43-7D5B-4D28-B2A1-E09A441440F2}" destId="{2069EAB9-6876-4A8B-B7C0-E63F7E876A7C}" srcOrd="5" destOrd="0" presId="urn:microsoft.com/office/officeart/2005/8/layout/vList5"/>
    <dgm:cxn modelId="{83FB8D25-92A9-4068-9495-8BC4BF9E0965}" type="presParOf" srcId="{7D980F43-7D5B-4D28-B2A1-E09A441440F2}" destId="{FF6741FD-0A95-42EA-B276-15C95B423FB2}" srcOrd="6" destOrd="0" presId="urn:microsoft.com/office/officeart/2005/8/layout/vList5"/>
    <dgm:cxn modelId="{BC00A54A-BA79-4D5D-9164-F991E7A8E2C8}" type="presParOf" srcId="{FF6741FD-0A95-42EA-B276-15C95B423FB2}" destId="{F5CDE6C9-17FD-4ECA-8E50-90A6727FD3F0}" srcOrd="0" destOrd="0" presId="urn:microsoft.com/office/officeart/2005/8/layout/vList5"/>
    <dgm:cxn modelId="{64EB03B4-D45D-4886-83DA-55216BC0BDF8}" type="presParOf" srcId="{FF6741FD-0A95-42EA-B276-15C95B423FB2}" destId="{A8A3DB7A-6183-45C7-8F39-AC5CB1273DA8}" srcOrd="1" destOrd="0" presId="urn:microsoft.com/office/officeart/2005/8/layout/vList5"/>
    <dgm:cxn modelId="{A9B956F1-3A3E-4200-8E20-A8286652FFFA}" type="presParOf" srcId="{7D980F43-7D5B-4D28-B2A1-E09A441440F2}" destId="{3780AEFD-AFDD-44E9-B30C-3AAF31696D8F}" srcOrd="7" destOrd="0" presId="urn:microsoft.com/office/officeart/2005/8/layout/vList5"/>
    <dgm:cxn modelId="{A33BE63F-7496-49C6-9B01-DE6A8BDEB0DF}" type="presParOf" srcId="{7D980F43-7D5B-4D28-B2A1-E09A441440F2}" destId="{E055F8BE-D35B-45EA-94B0-C6EB8737C597}" srcOrd="8" destOrd="0" presId="urn:microsoft.com/office/officeart/2005/8/layout/vList5"/>
    <dgm:cxn modelId="{B0916CF4-1D4A-474C-9DB9-1F199B3B9BD9}" type="presParOf" srcId="{E055F8BE-D35B-45EA-94B0-C6EB8737C597}" destId="{F3474562-0421-47E3-84F4-2CE65E37B158}" srcOrd="0" destOrd="0" presId="urn:microsoft.com/office/officeart/2005/8/layout/vList5"/>
    <dgm:cxn modelId="{EBEEB37D-014C-4FA5-9F00-37EE00784943}" type="presParOf" srcId="{E055F8BE-D35B-45EA-94B0-C6EB8737C597}" destId="{2ABFB1A0-0ACA-49F9-82E2-95EC1E2AA72B}" srcOrd="1" destOrd="0" presId="urn:microsoft.com/office/officeart/2005/8/layout/vList5"/>
    <dgm:cxn modelId="{D30087E0-60E3-413A-B41D-40E06FF685D8}" type="presParOf" srcId="{7D980F43-7D5B-4D28-B2A1-E09A441440F2}" destId="{A326D454-F048-4C20-B0FA-BBDA8B9F2E3A}" srcOrd="9" destOrd="0" presId="urn:microsoft.com/office/officeart/2005/8/layout/vList5"/>
    <dgm:cxn modelId="{E6BD1663-F20C-4954-AA3B-22FD7D0F67AF}" type="presParOf" srcId="{7D980F43-7D5B-4D28-B2A1-E09A441440F2}" destId="{9B3395D5-B1C7-4A07-9F5E-F1FD6E1BE2A0}" srcOrd="10" destOrd="0" presId="urn:microsoft.com/office/officeart/2005/8/layout/vList5"/>
    <dgm:cxn modelId="{FF8D75AC-FD53-492C-8E09-ED2DF5766656}" type="presParOf" srcId="{9B3395D5-B1C7-4A07-9F5E-F1FD6E1BE2A0}" destId="{807EF80D-C1D9-4B9D-ABA6-CF6B73733995}" srcOrd="0" destOrd="0" presId="urn:microsoft.com/office/officeart/2005/8/layout/vList5"/>
    <dgm:cxn modelId="{027BABAA-E1D8-4E89-8B4A-084C05CF087C}" type="presParOf" srcId="{9B3395D5-B1C7-4A07-9F5E-F1FD6E1BE2A0}" destId="{A9E4FE33-F66B-4EA9-802F-12E165239C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0659D-087A-4AD0-9D52-9477F4896110}" type="doc">
      <dgm:prSet loTypeId="urn:microsoft.com/office/officeart/2005/8/layout/process2" loCatId="process" qsTypeId="urn:microsoft.com/office/officeart/2005/8/quickstyle/simple1" qsCatId="simple" csTypeId="urn:microsoft.com/office/officeart/2005/8/colors/accent1_2" csCatId="accent1" phldr="1"/>
      <dgm:spPr/>
    </dgm:pt>
    <dgm:pt modelId="{2B7A93D1-B2E9-41A2-81D2-96E20D0FB1A9}">
      <dgm:prSet phldrT="[Text]"/>
      <dgm:spPr/>
      <dgm:t>
        <a:bodyPr/>
        <a:lstStyle/>
        <a:p>
          <a:r>
            <a:rPr lang="en-GB" dirty="0" smtClean="0"/>
            <a:t>WISH TO HAVE A PAID JOB</a:t>
          </a:r>
          <a:endParaRPr lang="en-GB" dirty="0"/>
        </a:p>
      </dgm:t>
    </dgm:pt>
    <dgm:pt modelId="{52761136-E750-4BAB-8039-7FB947FAB0DE}" type="parTrans" cxnId="{5BC13D3F-9B05-4EC5-8EDF-739C561CC254}">
      <dgm:prSet/>
      <dgm:spPr/>
      <dgm:t>
        <a:bodyPr/>
        <a:lstStyle/>
        <a:p>
          <a:endParaRPr lang="en-GB"/>
        </a:p>
      </dgm:t>
    </dgm:pt>
    <dgm:pt modelId="{A68983D5-A7B6-46E7-AFB6-F0A346BF62C2}" type="sibTrans" cxnId="{5BC13D3F-9B05-4EC5-8EDF-739C561CC254}">
      <dgm:prSet/>
      <dgm:spPr/>
      <dgm:t>
        <a:bodyPr/>
        <a:lstStyle/>
        <a:p>
          <a:endParaRPr lang="en-GB"/>
        </a:p>
      </dgm:t>
    </dgm:pt>
    <dgm:pt modelId="{AC4B29F9-BF3D-464A-AA0D-01671089513D}">
      <dgm:prSet/>
      <dgm:spPr/>
      <dgm:t>
        <a:bodyPr/>
        <a:lstStyle/>
        <a:p>
          <a:r>
            <a:rPr lang="en-GB" dirty="0" smtClean="0"/>
            <a:t>TRAINEE MARSHALL</a:t>
          </a:r>
        </a:p>
      </dgm:t>
    </dgm:pt>
    <dgm:pt modelId="{7CD85A6D-76B9-4EA5-9E35-76950DC1350C}" type="parTrans" cxnId="{9EF5D344-A886-4EFE-ACB8-F11BECBDE6F5}">
      <dgm:prSet/>
      <dgm:spPr/>
      <dgm:t>
        <a:bodyPr/>
        <a:lstStyle/>
        <a:p>
          <a:endParaRPr lang="en-GB"/>
        </a:p>
      </dgm:t>
    </dgm:pt>
    <dgm:pt modelId="{F364D92E-7582-4299-9119-E19D2295F7DB}" type="sibTrans" cxnId="{9EF5D344-A886-4EFE-ACB8-F11BECBDE6F5}">
      <dgm:prSet/>
      <dgm:spPr/>
      <dgm:t>
        <a:bodyPr/>
        <a:lstStyle/>
        <a:p>
          <a:endParaRPr lang="en-GB"/>
        </a:p>
      </dgm:t>
    </dgm:pt>
    <dgm:pt modelId="{56F4BB26-E02D-495E-9CCB-B391FDA7066C}">
      <dgm:prSet/>
      <dgm:spPr/>
      <dgm:t>
        <a:bodyPr/>
        <a:lstStyle/>
        <a:p>
          <a:r>
            <a:rPr lang="en-GB" dirty="0" smtClean="0"/>
            <a:t>COMBAT LASER GAMES</a:t>
          </a:r>
          <a:endParaRPr lang="en-GB" dirty="0"/>
        </a:p>
      </dgm:t>
    </dgm:pt>
    <dgm:pt modelId="{8A5C723E-B2AE-4F08-87AA-23CC057CC68E}" type="parTrans" cxnId="{37F3C05A-31CF-4711-B71D-DA5A296CD838}">
      <dgm:prSet/>
      <dgm:spPr/>
      <dgm:t>
        <a:bodyPr/>
        <a:lstStyle/>
        <a:p>
          <a:endParaRPr lang="en-GB"/>
        </a:p>
      </dgm:t>
    </dgm:pt>
    <dgm:pt modelId="{394D8CF9-FB05-409C-A55D-CF65E9298835}" type="sibTrans" cxnId="{37F3C05A-31CF-4711-B71D-DA5A296CD838}">
      <dgm:prSet/>
      <dgm:spPr/>
      <dgm:t>
        <a:bodyPr/>
        <a:lstStyle/>
        <a:p>
          <a:endParaRPr lang="en-GB"/>
        </a:p>
      </dgm:t>
    </dgm:pt>
    <dgm:pt modelId="{30493F0D-4000-4BD4-A4AE-667F3E3159B4}" type="pres">
      <dgm:prSet presAssocID="{F7E0659D-087A-4AD0-9D52-9477F4896110}" presName="linearFlow" presStyleCnt="0">
        <dgm:presLayoutVars>
          <dgm:resizeHandles val="exact"/>
        </dgm:presLayoutVars>
      </dgm:prSet>
      <dgm:spPr/>
    </dgm:pt>
    <dgm:pt modelId="{15CC407D-A017-4109-9863-C30D76903B87}" type="pres">
      <dgm:prSet presAssocID="{2B7A93D1-B2E9-41A2-81D2-96E20D0FB1A9}" presName="node" presStyleLbl="node1" presStyleIdx="0" presStyleCnt="3" custScaleX="190794" custScaleY="29786">
        <dgm:presLayoutVars>
          <dgm:bulletEnabled val="1"/>
        </dgm:presLayoutVars>
      </dgm:prSet>
      <dgm:spPr/>
      <dgm:t>
        <a:bodyPr/>
        <a:lstStyle/>
        <a:p>
          <a:endParaRPr lang="en-GB"/>
        </a:p>
      </dgm:t>
    </dgm:pt>
    <dgm:pt modelId="{E6CAADAA-6FDA-4BA8-976B-F3C0FD7AA5F2}" type="pres">
      <dgm:prSet presAssocID="{A68983D5-A7B6-46E7-AFB6-F0A346BF62C2}" presName="sibTrans" presStyleLbl="sibTrans2D1" presStyleIdx="0" presStyleCnt="2"/>
      <dgm:spPr/>
      <dgm:t>
        <a:bodyPr/>
        <a:lstStyle/>
        <a:p>
          <a:endParaRPr lang="en-US"/>
        </a:p>
      </dgm:t>
    </dgm:pt>
    <dgm:pt modelId="{96FC7C10-8BC5-4936-B0B1-9DFD9541FC89}" type="pres">
      <dgm:prSet presAssocID="{A68983D5-A7B6-46E7-AFB6-F0A346BF62C2}" presName="connectorText" presStyleLbl="sibTrans2D1" presStyleIdx="0" presStyleCnt="2"/>
      <dgm:spPr/>
      <dgm:t>
        <a:bodyPr/>
        <a:lstStyle/>
        <a:p>
          <a:endParaRPr lang="en-US"/>
        </a:p>
      </dgm:t>
    </dgm:pt>
    <dgm:pt modelId="{DB42429D-9FAF-4DFA-8109-14C7CA381CB0}" type="pres">
      <dgm:prSet presAssocID="{AC4B29F9-BF3D-464A-AA0D-01671089513D}" presName="node" presStyleLbl="node1" presStyleIdx="1" presStyleCnt="3" custScaleX="191701" custScaleY="28463">
        <dgm:presLayoutVars>
          <dgm:bulletEnabled val="1"/>
        </dgm:presLayoutVars>
      </dgm:prSet>
      <dgm:spPr/>
      <dgm:t>
        <a:bodyPr/>
        <a:lstStyle/>
        <a:p>
          <a:endParaRPr lang="en-US"/>
        </a:p>
      </dgm:t>
    </dgm:pt>
    <dgm:pt modelId="{D51D677B-E6A8-4DB4-B9F9-9C65CC81F3C6}" type="pres">
      <dgm:prSet presAssocID="{F364D92E-7582-4299-9119-E19D2295F7DB}" presName="sibTrans" presStyleLbl="sibTrans2D1" presStyleIdx="1" presStyleCnt="2"/>
      <dgm:spPr/>
      <dgm:t>
        <a:bodyPr/>
        <a:lstStyle/>
        <a:p>
          <a:endParaRPr lang="en-US"/>
        </a:p>
      </dgm:t>
    </dgm:pt>
    <dgm:pt modelId="{0FEF5B5A-76F9-4748-8402-209283CA514E}" type="pres">
      <dgm:prSet presAssocID="{F364D92E-7582-4299-9119-E19D2295F7DB}" presName="connectorText" presStyleLbl="sibTrans2D1" presStyleIdx="1" presStyleCnt="2"/>
      <dgm:spPr/>
      <dgm:t>
        <a:bodyPr/>
        <a:lstStyle/>
        <a:p>
          <a:endParaRPr lang="en-US"/>
        </a:p>
      </dgm:t>
    </dgm:pt>
    <dgm:pt modelId="{1A942136-CC27-435E-8529-79B0CCFF75F7}" type="pres">
      <dgm:prSet presAssocID="{56F4BB26-E02D-495E-9CCB-B391FDA7066C}" presName="node" presStyleLbl="node1" presStyleIdx="2" presStyleCnt="3" custScaleX="191701" custScaleY="28158">
        <dgm:presLayoutVars>
          <dgm:bulletEnabled val="1"/>
        </dgm:presLayoutVars>
      </dgm:prSet>
      <dgm:spPr/>
      <dgm:t>
        <a:bodyPr/>
        <a:lstStyle/>
        <a:p>
          <a:endParaRPr lang="en-US"/>
        </a:p>
      </dgm:t>
    </dgm:pt>
  </dgm:ptLst>
  <dgm:cxnLst>
    <dgm:cxn modelId="{BEA824B8-3D90-4698-8F9C-99C84ECD7222}" type="presOf" srcId="{F364D92E-7582-4299-9119-E19D2295F7DB}" destId="{D51D677B-E6A8-4DB4-B9F9-9C65CC81F3C6}" srcOrd="0" destOrd="0" presId="urn:microsoft.com/office/officeart/2005/8/layout/process2"/>
    <dgm:cxn modelId="{7B0EE464-6512-4058-957D-F8C767387C6D}" type="presOf" srcId="{A68983D5-A7B6-46E7-AFB6-F0A346BF62C2}" destId="{E6CAADAA-6FDA-4BA8-976B-F3C0FD7AA5F2}" srcOrd="0" destOrd="0" presId="urn:microsoft.com/office/officeart/2005/8/layout/process2"/>
    <dgm:cxn modelId="{5493F156-B1E3-44EE-A7DF-71A56E6A4C26}" type="presOf" srcId="{2B7A93D1-B2E9-41A2-81D2-96E20D0FB1A9}" destId="{15CC407D-A017-4109-9863-C30D76903B87}" srcOrd="0" destOrd="0" presId="urn:microsoft.com/office/officeart/2005/8/layout/process2"/>
    <dgm:cxn modelId="{9EF5D344-A886-4EFE-ACB8-F11BECBDE6F5}" srcId="{F7E0659D-087A-4AD0-9D52-9477F4896110}" destId="{AC4B29F9-BF3D-464A-AA0D-01671089513D}" srcOrd="1" destOrd="0" parTransId="{7CD85A6D-76B9-4EA5-9E35-76950DC1350C}" sibTransId="{F364D92E-7582-4299-9119-E19D2295F7DB}"/>
    <dgm:cxn modelId="{F00E4DAC-0690-4001-9E52-DFF3B1928F64}" type="presOf" srcId="{56F4BB26-E02D-495E-9CCB-B391FDA7066C}" destId="{1A942136-CC27-435E-8529-79B0CCFF75F7}" srcOrd="0" destOrd="0" presId="urn:microsoft.com/office/officeart/2005/8/layout/process2"/>
    <dgm:cxn modelId="{5E3E9808-5C3E-4452-8C5A-69421581950A}" type="presOf" srcId="{F7E0659D-087A-4AD0-9D52-9477F4896110}" destId="{30493F0D-4000-4BD4-A4AE-667F3E3159B4}" srcOrd="0" destOrd="0" presId="urn:microsoft.com/office/officeart/2005/8/layout/process2"/>
    <dgm:cxn modelId="{5FCD3956-66A8-46BC-A93A-17D7CB311508}" type="presOf" srcId="{F364D92E-7582-4299-9119-E19D2295F7DB}" destId="{0FEF5B5A-76F9-4748-8402-209283CA514E}" srcOrd="1" destOrd="0" presId="urn:microsoft.com/office/officeart/2005/8/layout/process2"/>
    <dgm:cxn modelId="{D513CAC9-450F-4268-A881-009232D0680E}" type="presOf" srcId="{AC4B29F9-BF3D-464A-AA0D-01671089513D}" destId="{DB42429D-9FAF-4DFA-8109-14C7CA381CB0}" srcOrd="0" destOrd="0" presId="urn:microsoft.com/office/officeart/2005/8/layout/process2"/>
    <dgm:cxn modelId="{37F3C05A-31CF-4711-B71D-DA5A296CD838}" srcId="{F7E0659D-087A-4AD0-9D52-9477F4896110}" destId="{56F4BB26-E02D-495E-9CCB-B391FDA7066C}" srcOrd="2" destOrd="0" parTransId="{8A5C723E-B2AE-4F08-87AA-23CC057CC68E}" sibTransId="{394D8CF9-FB05-409C-A55D-CF65E9298835}"/>
    <dgm:cxn modelId="{5BC13D3F-9B05-4EC5-8EDF-739C561CC254}" srcId="{F7E0659D-087A-4AD0-9D52-9477F4896110}" destId="{2B7A93D1-B2E9-41A2-81D2-96E20D0FB1A9}" srcOrd="0" destOrd="0" parTransId="{52761136-E750-4BAB-8039-7FB947FAB0DE}" sibTransId="{A68983D5-A7B6-46E7-AFB6-F0A346BF62C2}"/>
    <dgm:cxn modelId="{ECB53215-B2F7-4E90-B513-A8880363DEDA}" type="presOf" srcId="{A68983D5-A7B6-46E7-AFB6-F0A346BF62C2}" destId="{96FC7C10-8BC5-4936-B0B1-9DFD9541FC89}" srcOrd="1" destOrd="0" presId="urn:microsoft.com/office/officeart/2005/8/layout/process2"/>
    <dgm:cxn modelId="{58046504-257C-45FC-BF44-02414E6E39CE}" type="presParOf" srcId="{30493F0D-4000-4BD4-A4AE-667F3E3159B4}" destId="{15CC407D-A017-4109-9863-C30D76903B87}" srcOrd="0" destOrd="0" presId="urn:microsoft.com/office/officeart/2005/8/layout/process2"/>
    <dgm:cxn modelId="{E674846E-0813-4474-BBFF-0EA3DEA80209}" type="presParOf" srcId="{30493F0D-4000-4BD4-A4AE-667F3E3159B4}" destId="{E6CAADAA-6FDA-4BA8-976B-F3C0FD7AA5F2}" srcOrd="1" destOrd="0" presId="urn:microsoft.com/office/officeart/2005/8/layout/process2"/>
    <dgm:cxn modelId="{19AB3A59-EA28-49EF-B3EE-393623930765}" type="presParOf" srcId="{E6CAADAA-6FDA-4BA8-976B-F3C0FD7AA5F2}" destId="{96FC7C10-8BC5-4936-B0B1-9DFD9541FC89}" srcOrd="0" destOrd="0" presId="urn:microsoft.com/office/officeart/2005/8/layout/process2"/>
    <dgm:cxn modelId="{A19C8368-8EA9-4D5D-89E9-37538E98E6A5}" type="presParOf" srcId="{30493F0D-4000-4BD4-A4AE-667F3E3159B4}" destId="{DB42429D-9FAF-4DFA-8109-14C7CA381CB0}" srcOrd="2" destOrd="0" presId="urn:microsoft.com/office/officeart/2005/8/layout/process2"/>
    <dgm:cxn modelId="{A2CF6FD7-238A-4949-8116-473966241540}" type="presParOf" srcId="{30493F0D-4000-4BD4-A4AE-667F3E3159B4}" destId="{D51D677B-E6A8-4DB4-B9F9-9C65CC81F3C6}" srcOrd="3" destOrd="0" presId="urn:microsoft.com/office/officeart/2005/8/layout/process2"/>
    <dgm:cxn modelId="{6CF1FD00-BFE0-4162-A020-94AFE78DE8B3}" type="presParOf" srcId="{D51D677B-E6A8-4DB4-B9F9-9C65CC81F3C6}" destId="{0FEF5B5A-76F9-4748-8402-209283CA514E}" srcOrd="0" destOrd="0" presId="urn:microsoft.com/office/officeart/2005/8/layout/process2"/>
    <dgm:cxn modelId="{7DAEFEEA-385F-4D3F-8B47-8480C804A73A}" type="presParOf" srcId="{30493F0D-4000-4BD4-A4AE-667F3E3159B4}" destId="{1A942136-CC27-435E-8529-79B0CCFF75F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413FE-E420-4744-8CE4-E39B825A783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D16B4F4-EB58-4FDE-8FB1-1420E102442A}">
      <dgm:prSet phldrT="[Text]"/>
      <dgm:spPr/>
      <dgm:t>
        <a:bodyPr/>
        <a:lstStyle/>
        <a:p>
          <a:r>
            <a:rPr lang="en-GB" b="1" dirty="0" smtClean="0"/>
            <a:t>Task break down</a:t>
          </a:r>
          <a:endParaRPr lang="en-GB" b="1" dirty="0"/>
        </a:p>
      </dgm:t>
    </dgm:pt>
    <dgm:pt modelId="{16B3007C-26E4-4614-80BF-398FBA199E7C}" type="parTrans" cxnId="{2E8A3E26-325C-45EF-86E4-20B1E581297A}">
      <dgm:prSet/>
      <dgm:spPr/>
      <dgm:t>
        <a:bodyPr/>
        <a:lstStyle/>
        <a:p>
          <a:endParaRPr lang="en-GB"/>
        </a:p>
      </dgm:t>
    </dgm:pt>
    <dgm:pt modelId="{1A84F508-6A3D-4034-AE0A-2512089DCD13}" type="sibTrans" cxnId="{2E8A3E26-325C-45EF-86E4-20B1E581297A}">
      <dgm:prSet/>
      <dgm:spPr/>
      <dgm:t>
        <a:bodyPr/>
        <a:lstStyle/>
        <a:p>
          <a:endParaRPr lang="en-GB"/>
        </a:p>
      </dgm:t>
    </dgm:pt>
    <dgm:pt modelId="{02C888B8-72D6-48DA-8F2A-01371DA29451}">
      <dgm:prSet phldrT="[Text]"/>
      <dgm:spPr/>
      <dgm:t>
        <a:bodyPr/>
        <a:lstStyle/>
        <a:p>
          <a:r>
            <a:rPr lang="en-GB" b="1" dirty="0" smtClean="0"/>
            <a:t>Scheduling and routines</a:t>
          </a:r>
          <a:endParaRPr lang="en-GB" b="1" dirty="0"/>
        </a:p>
      </dgm:t>
    </dgm:pt>
    <dgm:pt modelId="{084DF121-84F0-4C7F-8315-91BB28D2CEBD}" type="parTrans" cxnId="{7F335D8F-6472-4E0B-A452-738BC345B881}">
      <dgm:prSet/>
      <dgm:spPr/>
      <dgm:t>
        <a:bodyPr/>
        <a:lstStyle/>
        <a:p>
          <a:endParaRPr lang="en-GB"/>
        </a:p>
      </dgm:t>
    </dgm:pt>
    <dgm:pt modelId="{7CAB2FB1-F0C8-42E2-B579-7DE092E11FAA}" type="sibTrans" cxnId="{7F335D8F-6472-4E0B-A452-738BC345B881}">
      <dgm:prSet/>
      <dgm:spPr/>
      <dgm:t>
        <a:bodyPr/>
        <a:lstStyle/>
        <a:p>
          <a:endParaRPr lang="en-GB"/>
        </a:p>
      </dgm:t>
    </dgm:pt>
    <dgm:pt modelId="{BC3AFE56-CE47-4A89-8DCA-92AE8A9BDB3A}">
      <dgm:prSet phldrT="[Text]"/>
      <dgm:spPr/>
      <dgm:t>
        <a:bodyPr/>
        <a:lstStyle/>
        <a:p>
          <a:r>
            <a:rPr lang="en-GB" b="1" dirty="0" smtClean="0"/>
            <a:t>Activity areas</a:t>
          </a:r>
          <a:endParaRPr lang="en-GB" b="1" dirty="0"/>
        </a:p>
      </dgm:t>
    </dgm:pt>
    <dgm:pt modelId="{ACD56F93-4FC2-4523-859B-5EB1A87D04EC}" type="parTrans" cxnId="{DACFB163-6483-41FE-86E1-C10AF9184DEA}">
      <dgm:prSet/>
      <dgm:spPr/>
      <dgm:t>
        <a:bodyPr/>
        <a:lstStyle/>
        <a:p>
          <a:endParaRPr lang="en-GB"/>
        </a:p>
      </dgm:t>
    </dgm:pt>
    <dgm:pt modelId="{697BD56F-7DA3-4E00-B51E-5D2EC1E24919}" type="sibTrans" cxnId="{DACFB163-6483-41FE-86E1-C10AF9184DEA}">
      <dgm:prSet/>
      <dgm:spPr/>
      <dgm:t>
        <a:bodyPr/>
        <a:lstStyle/>
        <a:p>
          <a:endParaRPr lang="en-GB"/>
        </a:p>
      </dgm:t>
    </dgm:pt>
    <dgm:pt modelId="{6FCE5F13-560C-4C02-AB76-E7D618DCEB09}">
      <dgm:prSet phldrT="[Text]"/>
      <dgm:spPr/>
      <dgm:t>
        <a:bodyPr/>
        <a:lstStyle/>
        <a:p>
          <a:r>
            <a:rPr lang="en-GB" b="1" dirty="0" smtClean="0"/>
            <a:t>Interactive wall spaces</a:t>
          </a:r>
          <a:endParaRPr lang="en-GB" b="1" dirty="0"/>
        </a:p>
      </dgm:t>
    </dgm:pt>
    <dgm:pt modelId="{4E30E109-967F-4E7E-BADA-F850746EECD1}" type="parTrans" cxnId="{8D569D01-BD8D-4C98-9440-77ADA9D1AB81}">
      <dgm:prSet/>
      <dgm:spPr/>
      <dgm:t>
        <a:bodyPr/>
        <a:lstStyle/>
        <a:p>
          <a:endParaRPr lang="en-GB"/>
        </a:p>
      </dgm:t>
    </dgm:pt>
    <dgm:pt modelId="{FF5F1CF0-3FCB-4017-98C3-A510AB6E132F}" type="sibTrans" cxnId="{8D569D01-BD8D-4C98-9440-77ADA9D1AB81}">
      <dgm:prSet/>
      <dgm:spPr/>
      <dgm:t>
        <a:bodyPr/>
        <a:lstStyle/>
        <a:p>
          <a:endParaRPr lang="en-GB"/>
        </a:p>
      </dgm:t>
    </dgm:pt>
    <dgm:pt modelId="{0118D5EE-30D0-458C-9413-FF5FCDE43E22}">
      <dgm:prSet phldrT="[Text]"/>
      <dgm:spPr/>
      <dgm:t>
        <a:bodyPr/>
        <a:lstStyle/>
        <a:p>
          <a:r>
            <a:rPr lang="en-GB" b="1" dirty="0" smtClean="0"/>
            <a:t>Roles</a:t>
          </a:r>
          <a:endParaRPr lang="en-GB" b="1" dirty="0"/>
        </a:p>
      </dgm:t>
    </dgm:pt>
    <dgm:pt modelId="{34DF75D3-CE35-4B13-A1ED-4BBCC4D5BC3D}" type="parTrans" cxnId="{3A851237-49A1-48C1-A65E-5427EEE24EBC}">
      <dgm:prSet/>
      <dgm:spPr/>
      <dgm:t>
        <a:bodyPr/>
        <a:lstStyle/>
        <a:p>
          <a:endParaRPr lang="en-GB"/>
        </a:p>
      </dgm:t>
    </dgm:pt>
    <dgm:pt modelId="{56966F7F-D13C-4709-8F60-6FF68FB1C099}" type="sibTrans" cxnId="{3A851237-49A1-48C1-A65E-5427EEE24EBC}">
      <dgm:prSet/>
      <dgm:spPr/>
      <dgm:t>
        <a:bodyPr/>
        <a:lstStyle/>
        <a:p>
          <a:endParaRPr lang="en-GB"/>
        </a:p>
      </dgm:t>
    </dgm:pt>
    <dgm:pt modelId="{0C9EEAFF-E247-43A2-AF14-50945C740321}">
      <dgm:prSet phldrT="[Text]"/>
      <dgm:spPr/>
      <dgm:t>
        <a:bodyPr/>
        <a:lstStyle/>
        <a:p>
          <a:r>
            <a:rPr lang="en-GB" b="1" dirty="0" smtClean="0"/>
            <a:t>Visual cues</a:t>
          </a:r>
          <a:endParaRPr lang="en-GB" b="1" dirty="0"/>
        </a:p>
      </dgm:t>
    </dgm:pt>
    <dgm:pt modelId="{48D991D0-847A-4679-879E-649BBD2FCCEF}" type="parTrans" cxnId="{D3C78866-AFF3-44C9-A1F1-3858066D1B55}">
      <dgm:prSet/>
      <dgm:spPr/>
      <dgm:t>
        <a:bodyPr/>
        <a:lstStyle/>
        <a:p>
          <a:endParaRPr lang="en-GB"/>
        </a:p>
      </dgm:t>
    </dgm:pt>
    <dgm:pt modelId="{35277268-1CE1-4344-9EAC-33300E6DB35F}" type="sibTrans" cxnId="{D3C78866-AFF3-44C9-A1F1-3858066D1B55}">
      <dgm:prSet/>
      <dgm:spPr/>
      <dgm:t>
        <a:bodyPr/>
        <a:lstStyle/>
        <a:p>
          <a:endParaRPr lang="en-GB"/>
        </a:p>
      </dgm:t>
    </dgm:pt>
    <dgm:pt modelId="{FD62934E-9E13-4CF0-854E-BF07568CD699}">
      <dgm:prSet phldrT="[Text]"/>
      <dgm:spPr/>
      <dgm:t>
        <a:bodyPr/>
        <a:lstStyle/>
        <a:p>
          <a:r>
            <a:rPr lang="en-GB" b="1" dirty="0" smtClean="0"/>
            <a:t>Dinning choice</a:t>
          </a:r>
          <a:endParaRPr lang="en-GB" b="1" dirty="0"/>
        </a:p>
      </dgm:t>
    </dgm:pt>
    <dgm:pt modelId="{43E00CEF-6D99-4797-9FC3-AD215CD13640}" type="parTrans" cxnId="{103BB985-8B2C-4A6D-B498-6FC695581B55}">
      <dgm:prSet/>
      <dgm:spPr/>
      <dgm:t>
        <a:bodyPr/>
        <a:lstStyle/>
        <a:p>
          <a:endParaRPr lang="en-GB"/>
        </a:p>
      </dgm:t>
    </dgm:pt>
    <dgm:pt modelId="{83C82216-FD5F-4347-905E-D3DE5C45E646}" type="sibTrans" cxnId="{103BB985-8B2C-4A6D-B498-6FC695581B55}">
      <dgm:prSet/>
      <dgm:spPr/>
      <dgm:t>
        <a:bodyPr/>
        <a:lstStyle/>
        <a:p>
          <a:endParaRPr lang="en-GB"/>
        </a:p>
      </dgm:t>
    </dgm:pt>
    <dgm:pt modelId="{62F0B057-D867-44AB-872A-CEDA796B5C46}" type="pres">
      <dgm:prSet presAssocID="{D18413FE-E420-4744-8CE4-E39B825A7830}" presName="cycle" presStyleCnt="0">
        <dgm:presLayoutVars>
          <dgm:dir/>
          <dgm:resizeHandles val="exact"/>
        </dgm:presLayoutVars>
      </dgm:prSet>
      <dgm:spPr/>
      <dgm:t>
        <a:bodyPr/>
        <a:lstStyle/>
        <a:p>
          <a:endParaRPr lang="en-GB"/>
        </a:p>
      </dgm:t>
    </dgm:pt>
    <dgm:pt modelId="{73A2BA15-AD07-465F-A955-3A202DACBF0C}" type="pres">
      <dgm:prSet presAssocID="{5D16B4F4-EB58-4FDE-8FB1-1420E102442A}" presName="node" presStyleLbl="node1" presStyleIdx="0" presStyleCnt="7" custScaleX="121377" custScaleY="117484">
        <dgm:presLayoutVars>
          <dgm:bulletEnabled val="1"/>
        </dgm:presLayoutVars>
      </dgm:prSet>
      <dgm:spPr/>
      <dgm:t>
        <a:bodyPr/>
        <a:lstStyle/>
        <a:p>
          <a:endParaRPr lang="en-GB"/>
        </a:p>
      </dgm:t>
    </dgm:pt>
    <dgm:pt modelId="{915F36F3-C02C-4C9A-9DB0-572F3BC8C9B3}" type="pres">
      <dgm:prSet presAssocID="{1A84F508-6A3D-4034-AE0A-2512089DCD13}" presName="sibTrans" presStyleLbl="sibTrans2D1" presStyleIdx="0" presStyleCnt="7"/>
      <dgm:spPr/>
      <dgm:t>
        <a:bodyPr/>
        <a:lstStyle/>
        <a:p>
          <a:endParaRPr lang="en-GB"/>
        </a:p>
      </dgm:t>
    </dgm:pt>
    <dgm:pt modelId="{D47B9BE1-B549-40B8-B3B6-532880D033E9}" type="pres">
      <dgm:prSet presAssocID="{1A84F508-6A3D-4034-AE0A-2512089DCD13}" presName="connectorText" presStyleLbl="sibTrans2D1" presStyleIdx="0" presStyleCnt="7"/>
      <dgm:spPr/>
      <dgm:t>
        <a:bodyPr/>
        <a:lstStyle/>
        <a:p>
          <a:endParaRPr lang="en-GB"/>
        </a:p>
      </dgm:t>
    </dgm:pt>
    <dgm:pt modelId="{615DDA59-EA19-4399-9B00-6EF9962B2F35}" type="pres">
      <dgm:prSet presAssocID="{02C888B8-72D6-48DA-8F2A-01371DA29451}" presName="node" presStyleLbl="node1" presStyleIdx="1" presStyleCnt="7" custScaleX="121377" custScaleY="117484">
        <dgm:presLayoutVars>
          <dgm:bulletEnabled val="1"/>
        </dgm:presLayoutVars>
      </dgm:prSet>
      <dgm:spPr/>
      <dgm:t>
        <a:bodyPr/>
        <a:lstStyle/>
        <a:p>
          <a:endParaRPr lang="en-GB"/>
        </a:p>
      </dgm:t>
    </dgm:pt>
    <dgm:pt modelId="{B3F65B8D-560F-4F9A-AAD4-C995A0860545}" type="pres">
      <dgm:prSet presAssocID="{7CAB2FB1-F0C8-42E2-B579-7DE092E11FAA}" presName="sibTrans" presStyleLbl="sibTrans2D1" presStyleIdx="1" presStyleCnt="7"/>
      <dgm:spPr/>
      <dgm:t>
        <a:bodyPr/>
        <a:lstStyle/>
        <a:p>
          <a:endParaRPr lang="en-GB"/>
        </a:p>
      </dgm:t>
    </dgm:pt>
    <dgm:pt modelId="{72930716-15B9-4828-9EAD-349D55285366}" type="pres">
      <dgm:prSet presAssocID="{7CAB2FB1-F0C8-42E2-B579-7DE092E11FAA}" presName="connectorText" presStyleLbl="sibTrans2D1" presStyleIdx="1" presStyleCnt="7"/>
      <dgm:spPr/>
      <dgm:t>
        <a:bodyPr/>
        <a:lstStyle/>
        <a:p>
          <a:endParaRPr lang="en-GB"/>
        </a:p>
      </dgm:t>
    </dgm:pt>
    <dgm:pt modelId="{F2B8D1A1-CEC1-4047-A12F-BA227AF8D866}" type="pres">
      <dgm:prSet presAssocID="{BC3AFE56-CE47-4A89-8DCA-92AE8A9BDB3A}" presName="node" presStyleLbl="node1" presStyleIdx="2" presStyleCnt="7" custScaleX="121377" custScaleY="117484">
        <dgm:presLayoutVars>
          <dgm:bulletEnabled val="1"/>
        </dgm:presLayoutVars>
      </dgm:prSet>
      <dgm:spPr/>
      <dgm:t>
        <a:bodyPr/>
        <a:lstStyle/>
        <a:p>
          <a:endParaRPr lang="en-GB"/>
        </a:p>
      </dgm:t>
    </dgm:pt>
    <dgm:pt modelId="{731DFF5B-0453-43E9-9568-C84A38DD9C8D}" type="pres">
      <dgm:prSet presAssocID="{697BD56F-7DA3-4E00-B51E-5D2EC1E24919}" presName="sibTrans" presStyleLbl="sibTrans2D1" presStyleIdx="2" presStyleCnt="7"/>
      <dgm:spPr/>
      <dgm:t>
        <a:bodyPr/>
        <a:lstStyle/>
        <a:p>
          <a:endParaRPr lang="en-GB"/>
        </a:p>
      </dgm:t>
    </dgm:pt>
    <dgm:pt modelId="{B005D3E6-7ED3-4071-A5EF-11E5894ABBA5}" type="pres">
      <dgm:prSet presAssocID="{697BD56F-7DA3-4E00-B51E-5D2EC1E24919}" presName="connectorText" presStyleLbl="sibTrans2D1" presStyleIdx="2" presStyleCnt="7"/>
      <dgm:spPr/>
      <dgm:t>
        <a:bodyPr/>
        <a:lstStyle/>
        <a:p>
          <a:endParaRPr lang="en-GB"/>
        </a:p>
      </dgm:t>
    </dgm:pt>
    <dgm:pt modelId="{EEC12EAB-3689-475D-809D-EA11249E98B7}" type="pres">
      <dgm:prSet presAssocID="{6FCE5F13-560C-4C02-AB76-E7D618DCEB09}" presName="node" presStyleLbl="node1" presStyleIdx="3" presStyleCnt="7" custScaleX="121377" custScaleY="117484">
        <dgm:presLayoutVars>
          <dgm:bulletEnabled val="1"/>
        </dgm:presLayoutVars>
      </dgm:prSet>
      <dgm:spPr/>
      <dgm:t>
        <a:bodyPr/>
        <a:lstStyle/>
        <a:p>
          <a:endParaRPr lang="en-GB"/>
        </a:p>
      </dgm:t>
    </dgm:pt>
    <dgm:pt modelId="{B0AFE92C-63A4-473F-8462-95AB4DC9D092}" type="pres">
      <dgm:prSet presAssocID="{FF5F1CF0-3FCB-4017-98C3-A510AB6E132F}" presName="sibTrans" presStyleLbl="sibTrans2D1" presStyleIdx="3" presStyleCnt="7"/>
      <dgm:spPr/>
      <dgm:t>
        <a:bodyPr/>
        <a:lstStyle/>
        <a:p>
          <a:endParaRPr lang="en-GB"/>
        </a:p>
      </dgm:t>
    </dgm:pt>
    <dgm:pt modelId="{F00304B9-659E-486E-9D5B-6EC546B12EE6}" type="pres">
      <dgm:prSet presAssocID="{FF5F1CF0-3FCB-4017-98C3-A510AB6E132F}" presName="connectorText" presStyleLbl="sibTrans2D1" presStyleIdx="3" presStyleCnt="7"/>
      <dgm:spPr/>
      <dgm:t>
        <a:bodyPr/>
        <a:lstStyle/>
        <a:p>
          <a:endParaRPr lang="en-GB"/>
        </a:p>
      </dgm:t>
    </dgm:pt>
    <dgm:pt modelId="{52531A61-FA88-4D4D-BB53-15E9517DB446}" type="pres">
      <dgm:prSet presAssocID="{0118D5EE-30D0-458C-9413-FF5FCDE43E22}" presName="node" presStyleLbl="node1" presStyleIdx="4" presStyleCnt="7" custScaleX="121377" custScaleY="117484">
        <dgm:presLayoutVars>
          <dgm:bulletEnabled val="1"/>
        </dgm:presLayoutVars>
      </dgm:prSet>
      <dgm:spPr/>
      <dgm:t>
        <a:bodyPr/>
        <a:lstStyle/>
        <a:p>
          <a:endParaRPr lang="en-GB"/>
        </a:p>
      </dgm:t>
    </dgm:pt>
    <dgm:pt modelId="{54206E8C-F67C-483F-B6B7-B2B2C5874844}" type="pres">
      <dgm:prSet presAssocID="{56966F7F-D13C-4709-8F60-6FF68FB1C099}" presName="sibTrans" presStyleLbl="sibTrans2D1" presStyleIdx="4" presStyleCnt="7"/>
      <dgm:spPr/>
      <dgm:t>
        <a:bodyPr/>
        <a:lstStyle/>
        <a:p>
          <a:endParaRPr lang="en-GB"/>
        </a:p>
      </dgm:t>
    </dgm:pt>
    <dgm:pt modelId="{7F11F31F-83C7-4436-8935-8943C51644EE}" type="pres">
      <dgm:prSet presAssocID="{56966F7F-D13C-4709-8F60-6FF68FB1C099}" presName="connectorText" presStyleLbl="sibTrans2D1" presStyleIdx="4" presStyleCnt="7"/>
      <dgm:spPr/>
      <dgm:t>
        <a:bodyPr/>
        <a:lstStyle/>
        <a:p>
          <a:endParaRPr lang="en-GB"/>
        </a:p>
      </dgm:t>
    </dgm:pt>
    <dgm:pt modelId="{249DB871-FDE4-49B5-A103-FFB5B0013E24}" type="pres">
      <dgm:prSet presAssocID="{0C9EEAFF-E247-43A2-AF14-50945C740321}" presName="node" presStyleLbl="node1" presStyleIdx="5" presStyleCnt="7" custScaleX="121377" custScaleY="117484">
        <dgm:presLayoutVars>
          <dgm:bulletEnabled val="1"/>
        </dgm:presLayoutVars>
      </dgm:prSet>
      <dgm:spPr/>
      <dgm:t>
        <a:bodyPr/>
        <a:lstStyle/>
        <a:p>
          <a:endParaRPr lang="en-GB"/>
        </a:p>
      </dgm:t>
    </dgm:pt>
    <dgm:pt modelId="{403889C1-3BD2-4E2D-B5BF-4DA0E33F01FA}" type="pres">
      <dgm:prSet presAssocID="{35277268-1CE1-4344-9EAC-33300E6DB35F}" presName="sibTrans" presStyleLbl="sibTrans2D1" presStyleIdx="5" presStyleCnt="7"/>
      <dgm:spPr/>
      <dgm:t>
        <a:bodyPr/>
        <a:lstStyle/>
        <a:p>
          <a:endParaRPr lang="en-GB"/>
        </a:p>
      </dgm:t>
    </dgm:pt>
    <dgm:pt modelId="{E8CED93A-44F6-4053-BC2F-DB5B64C0F82C}" type="pres">
      <dgm:prSet presAssocID="{35277268-1CE1-4344-9EAC-33300E6DB35F}" presName="connectorText" presStyleLbl="sibTrans2D1" presStyleIdx="5" presStyleCnt="7"/>
      <dgm:spPr/>
      <dgm:t>
        <a:bodyPr/>
        <a:lstStyle/>
        <a:p>
          <a:endParaRPr lang="en-GB"/>
        </a:p>
      </dgm:t>
    </dgm:pt>
    <dgm:pt modelId="{D453179D-F02C-4994-B4B4-8A2C2D573179}" type="pres">
      <dgm:prSet presAssocID="{FD62934E-9E13-4CF0-854E-BF07568CD699}" presName="node" presStyleLbl="node1" presStyleIdx="6" presStyleCnt="7" custScaleX="121377" custScaleY="117484">
        <dgm:presLayoutVars>
          <dgm:bulletEnabled val="1"/>
        </dgm:presLayoutVars>
      </dgm:prSet>
      <dgm:spPr/>
      <dgm:t>
        <a:bodyPr/>
        <a:lstStyle/>
        <a:p>
          <a:endParaRPr lang="en-GB"/>
        </a:p>
      </dgm:t>
    </dgm:pt>
    <dgm:pt modelId="{A095C7E0-C077-4694-9A07-4BEB2EE0C1BF}" type="pres">
      <dgm:prSet presAssocID="{83C82216-FD5F-4347-905E-D3DE5C45E646}" presName="sibTrans" presStyleLbl="sibTrans2D1" presStyleIdx="6" presStyleCnt="7"/>
      <dgm:spPr/>
      <dgm:t>
        <a:bodyPr/>
        <a:lstStyle/>
        <a:p>
          <a:endParaRPr lang="en-GB"/>
        </a:p>
      </dgm:t>
    </dgm:pt>
    <dgm:pt modelId="{B4EA51FE-8A20-44A6-8870-BA8AF48D4D31}" type="pres">
      <dgm:prSet presAssocID="{83C82216-FD5F-4347-905E-D3DE5C45E646}" presName="connectorText" presStyleLbl="sibTrans2D1" presStyleIdx="6" presStyleCnt="7"/>
      <dgm:spPr/>
      <dgm:t>
        <a:bodyPr/>
        <a:lstStyle/>
        <a:p>
          <a:endParaRPr lang="en-GB"/>
        </a:p>
      </dgm:t>
    </dgm:pt>
  </dgm:ptLst>
  <dgm:cxnLst>
    <dgm:cxn modelId="{056EA063-D2AA-4D56-83BE-4F82AAE13C67}" type="presOf" srcId="{0118D5EE-30D0-458C-9413-FF5FCDE43E22}" destId="{52531A61-FA88-4D4D-BB53-15E9517DB446}" srcOrd="0" destOrd="0" presId="urn:microsoft.com/office/officeart/2005/8/layout/cycle2"/>
    <dgm:cxn modelId="{328AFC7D-F483-405D-8043-AD68E2CD1AB1}" type="presOf" srcId="{FD62934E-9E13-4CF0-854E-BF07568CD699}" destId="{D453179D-F02C-4994-B4B4-8A2C2D573179}" srcOrd="0" destOrd="0" presId="urn:microsoft.com/office/officeart/2005/8/layout/cycle2"/>
    <dgm:cxn modelId="{EA606ABC-833D-4834-A8D5-F7E9952F5747}" type="presOf" srcId="{35277268-1CE1-4344-9EAC-33300E6DB35F}" destId="{403889C1-3BD2-4E2D-B5BF-4DA0E33F01FA}" srcOrd="0" destOrd="0" presId="urn:microsoft.com/office/officeart/2005/8/layout/cycle2"/>
    <dgm:cxn modelId="{79328EE1-BE50-4040-B9F4-A8207677625F}" type="presOf" srcId="{7CAB2FB1-F0C8-42E2-B579-7DE092E11FAA}" destId="{72930716-15B9-4828-9EAD-349D55285366}" srcOrd="1" destOrd="0" presId="urn:microsoft.com/office/officeart/2005/8/layout/cycle2"/>
    <dgm:cxn modelId="{E0EE5648-610D-42E3-A221-61AF59B09B6D}" type="presOf" srcId="{7CAB2FB1-F0C8-42E2-B579-7DE092E11FAA}" destId="{B3F65B8D-560F-4F9A-AAD4-C995A0860545}" srcOrd="0" destOrd="0" presId="urn:microsoft.com/office/officeart/2005/8/layout/cycle2"/>
    <dgm:cxn modelId="{32CF0D34-397E-4D4D-A6C9-9E78DBB42500}" type="presOf" srcId="{697BD56F-7DA3-4E00-B51E-5D2EC1E24919}" destId="{731DFF5B-0453-43E9-9568-C84A38DD9C8D}" srcOrd="0" destOrd="0" presId="urn:microsoft.com/office/officeart/2005/8/layout/cycle2"/>
    <dgm:cxn modelId="{7F335D8F-6472-4E0B-A452-738BC345B881}" srcId="{D18413FE-E420-4744-8CE4-E39B825A7830}" destId="{02C888B8-72D6-48DA-8F2A-01371DA29451}" srcOrd="1" destOrd="0" parTransId="{084DF121-84F0-4C7F-8315-91BB28D2CEBD}" sibTransId="{7CAB2FB1-F0C8-42E2-B579-7DE092E11FAA}"/>
    <dgm:cxn modelId="{BFDD7664-FE7B-4216-8E13-D0C958FA1DE8}" type="presOf" srcId="{1A84F508-6A3D-4034-AE0A-2512089DCD13}" destId="{D47B9BE1-B549-40B8-B3B6-532880D033E9}" srcOrd="1" destOrd="0" presId="urn:microsoft.com/office/officeart/2005/8/layout/cycle2"/>
    <dgm:cxn modelId="{30376C18-48CB-4E2C-A913-4BAEB6727E13}" type="presOf" srcId="{D18413FE-E420-4744-8CE4-E39B825A7830}" destId="{62F0B057-D867-44AB-872A-CEDA796B5C46}" srcOrd="0" destOrd="0" presId="urn:microsoft.com/office/officeart/2005/8/layout/cycle2"/>
    <dgm:cxn modelId="{B6AD35E4-CCBF-4F1F-A886-121719708DFE}" type="presOf" srcId="{02C888B8-72D6-48DA-8F2A-01371DA29451}" destId="{615DDA59-EA19-4399-9B00-6EF9962B2F35}" srcOrd="0" destOrd="0" presId="urn:microsoft.com/office/officeart/2005/8/layout/cycle2"/>
    <dgm:cxn modelId="{E7F7F0C8-FE35-4626-8F05-77B87F55D6B8}" type="presOf" srcId="{FF5F1CF0-3FCB-4017-98C3-A510AB6E132F}" destId="{B0AFE92C-63A4-473F-8462-95AB4DC9D092}" srcOrd="0" destOrd="0" presId="urn:microsoft.com/office/officeart/2005/8/layout/cycle2"/>
    <dgm:cxn modelId="{4014B5FF-3A71-4C1C-BAF6-0630FDAE0D94}" type="presOf" srcId="{697BD56F-7DA3-4E00-B51E-5D2EC1E24919}" destId="{B005D3E6-7ED3-4071-A5EF-11E5894ABBA5}" srcOrd="1" destOrd="0" presId="urn:microsoft.com/office/officeart/2005/8/layout/cycle2"/>
    <dgm:cxn modelId="{DACFB163-6483-41FE-86E1-C10AF9184DEA}" srcId="{D18413FE-E420-4744-8CE4-E39B825A7830}" destId="{BC3AFE56-CE47-4A89-8DCA-92AE8A9BDB3A}" srcOrd="2" destOrd="0" parTransId="{ACD56F93-4FC2-4523-859B-5EB1A87D04EC}" sibTransId="{697BD56F-7DA3-4E00-B51E-5D2EC1E24919}"/>
    <dgm:cxn modelId="{231EDE09-6D1E-497C-B879-5690A64AC026}" type="presOf" srcId="{0C9EEAFF-E247-43A2-AF14-50945C740321}" destId="{249DB871-FDE4-49B5-A103-FFB5B0013E24}" srcOrd="0" destOrd="0" presId="urn:microsoft.com/office/officeart/2005/8/layout/cycle2"/>
    <dgm:cxn modelId="{103BB985-8B2C-4A6D-B498-6FC695581B55}" srcId="{D18413FE-E420-4744-8CE4-E39B825A7830}" destId="{FD62934E-9E13-4CF0-854E-BF07568CD699}" srcOrd="6" destOrd="0" parTransId="{43E00CEF-6D99-4797-9FC3-AD215CD13640}" sibTransId="{83C82216-FD5F-4347-905E-D3DE5C45E646}"/>
    <dgm:cxn modelId="{2E8A3E26-325C-45EF-86E4-20B1E581297A}" srcId="{D18413FE-E420-4744-8CE4-E39B825A7830}" destId="{5D16B4F4-EB58-4FDE-8FB1-1420E102442A}" srcOrd="0" destOrd="0" parTransId="{16B3007C-26E4-4614-80BF-398FBA199E7C}" sibTransId="{1A84F508-6A3D-4034-AE0A-2512089DCD13}"/>
    <dgm:cxn modelId="{623C7A49-55DC-46D7-8F4F-C94AB7CA3998}" type="presOf" srcId="{6FCE5F13-560C-4C02-AB76-E7D618DCEB09}" destId="{EEC12EAB-3689-475D-809D-EA11249E98B7}" srcOrd="0" destOrd="0" presId="urn:microsoft.com/office/officeart/2005/8/layout/cycle2"/>
    <dgm:cxn modelId="{51649042-788C-4A88-A7ED-305009D6B408}" type="presOf" srcId="{56966F7F-D13C-4709-8F60-6FF68FB1C099}" destId="{7F11F31F-83C7-4436-8935-8943C51644EE}" srcOrd="1" destOrd="0" presId="urn:microsoft.com/office/officeart/2005/8/layout/cycle2"/>
    <dgm:cxn modelId="{D3C78866-AFF3-44C9-A1F1-3858066D1B55}" srcId="{D18413FE-E420-4744-8CE4-E39B825A7830}" destId="{0C9EEAFF-E247-43A2-AF14-50945C740321}" srcOrd="5" destOrd="0" parTransId="{48D991D0-847A-4679-879E-649BBD2FCCEF}" sibTransId="{35277268-1CE1-4344-9EAC-33300E6DB35F}"/>
    <dgm:cxn modelId="{16394871-8C79-401B-89FF-05A188DFC68A}" type="presOf" srcId="{1A84F508-6A3D-4034-AE0A-2512089DCD13}" destId="{915F36F3-C02C-4C9A-9DB0-572F3BC8C9B3}" srcOrd="0" destOrd="0" presId="urn:microsoft.com/office/officeart/2005/8/layout/cycle2"/>
    <dgm:cxn modelId="{2D5B81CF-6BEF-4091-B5BB-FF05ED0D4BB1}" type="presOf" srcId="{56966F7F-D13C-4709-8F60-6FF68FB1C099}" destId="{54206E8C-F67C-483F-B6B7-B2B2C5874844}" srcOrd="0" destOrd="0" presId="urn:microsoft.com/office/officeart/2005/8/layout/cycle2"/>
    <dgm:cxn modelId="{3A851237-49A1-48C1-A65E-5427EEE24EBC}" srcId="{D18413FE-E420-4744-8CE4-E39B825A7830}" destId="{0118D5EE-30D0-458C-9413-FF5FCDE43E22}" srcOrd="4" destOrd="0" parTransId="{34DF75D3-CE35-4B13-A1ED-4BBCC4D5BC3D}" sibTransId="{56966F7F-D13C-4709-8F60-6FF68FB1C099}"/>
    <dgm:cxn modelId="{7D9C0A8E-41D1-4081-AD51-B4971D0157BA}" type="presOf" srcId="{5D16B4F4-EB58-4FDE-8FB1-1420E102442A}" destId="{73A2BA15-AD07-465F-A955-3A202DACBF0C}" srcOrd="0" destOrd="0" presId="urn:microsoft.com/office/officeart/2005/8/layout/cycle2"/>
    <dgm:cxn modelId="{06778987-6F26-4873-9F75-6D448B2D508C}" type="presOf" srcId="{35277268-1CE1-4344-9EAC-33300E6DB35F}" destId="{E8CED93A-44F6-4053-BC2F-DB5B64C0F82C}" srcOrd="1" destOrd="0" presId="urn:microsoft.com/office/officeart/2005/8/layout/cycle2"/>
    <dgm:cxn modelId="{EECBE47D-C589-4025-90EE-803D8D81642B}" type="presOf" srcId="{BC3AFE56-CE47-4A89-8DCA-92AE8A9BDB3A}" destId="{F2B8D1A1-CEC1-4047-A12F-BA227AF8D866}" srcOrd="0" destOrd="0" presId="urn:microsoft.com/office/officeart/2005/8/layout/cycle2"/>
    <dgm:cxn modelId="{8D569D01-BD8D-4C98-9440-77ADA9D1AB81}" srcId="{D18413FE-E420-4744-8CE4-E39B825A7830}" destId="{6FCE5F13-560C-4C02-AB76-E7D618DCEB09}" srcOrd="3" destOrd="0" parTransId="{4E30E109-967F-4E7E-BADA-F850746EECD1}" sibTransId="{FF5F1CF0-3FCB-4017-98C3-A510AB6E132F}"/>
    <dgm:cxn modelId="{F8DEE93C-FF83-4DC3-BB5E-7E363C432A51}" type="presOf" srcId="{83C82216-FD5F-4347-905E-D3DE5C45E646}" destId="{A095C7E0-C077-4694-9A07-4BEB2EE0C1BF}" srcOrd="0" destOrd="0" presId="urn:microsoft.com/office/officeart/2005/8/layout/cycle2"/>
    <dgm:cxn modelId="{600FBC03-1430-4F4C-8903-B265D5042D1F}" type="presOf" srcId="{FF5F1CF0-3FCB-4017-98C3-A510AB6E132F}" destId="{F00304B9-659E-486E-9D5B-6EC546B12EE6}" srcOrd="1" destOrd="0" presId="urn:microsoft.com/office/officeart/2005/8/layout/cycle2"/>
    <dgm:cxn modelId="{60962963-A7DD-4585-BA81-C8EE813E09E2}" type="presOf" srcId="{83C82216-FD5F-4347-905E-D3DE5C45E646}" destId="{B4EA51FE-8A20-44A6-8870-BA8AF48D4D31}" srcOrd="1" destOrd="0" presId="urn:microsoft.com/office/officeart/2005/8/layout/cycle2"/>
    <dgm:cxn modelId="{813B21E0-FC69-440D-A83E-CE247953C209}" type="presParOf" srcId="{62F0B057-D867-44AB-872A-CEDA796B5C46}" destId="{73A2BA15-AD07-465F-A955-3A202DACBF0C}" srcOrd="0" destOrd="0" presId="urn:microsoft.com/office/officeart/2005/8/layout/cycle2"/>
    <dgm:cxn modelId="{CFA2049B-8C40-4634-90EC-C52231658406}" type="presParOf" srcId="{62F0B057-D867-44AB-872A-CEDA796B5C46}" destId="{915F36F3-C02C-4C9A-9DB0-572F3BC8C9B3}" srcOrd="1" destOrd="0" presId="urn:microsoft.com/office/officeart/2005/8/layout/cycle2"/>
    <dgm:cxn modelId="{926EFC14-449E-4D7D-8BB4-9ABA09F62A87}" type="presParOf" srcId="{915F36F3-C02C-4C9A-9DB0-572F3BC8C9B3}" destId="{D47B9BE1-B549-40B8-B3B6-532880D033E9}" srcOrd="0" destOrd="0" presId="urn:microsoft.com/office/officeart/2005/8/layout/cycle2"/>
    <dgm:cxn modelId="{0A49FE98-D218-4313-A4F1-EA6D94D0E8CF}" type="presParOf" srcId="{62F0B057-D867-44AB-872A-CEDA796B5C46}" destId="{615DDA59-EA19-4399-9B00-6EF9962B2F35}" srcOrd="2" destOrd="0" presId="urn:microsoft.com/office/officeart/2005/8/layout/cycle2"/>
    <dgm:cxn modelId="{7F805468-F2F7-4E76-AEC5-5EDC1073F076}" type="presParOf" srcId="{62F0B057-D867-44AB-872A-CEDA796B5C46}" destId="{B3F65B8D-560F-4F9A-AAD4-C995A0860545}" srcOrd="3" destOrd="0" presId="urn:microsoft.com/office/officeart/2005/8/layout/cycle2"/>
    <dgm:cxn modelId="{E83467F9-D026-4E00-95C3-273189337783}" type="presParOf" srcId="{B3F65B8D-560F-4F9A-AAD4-C995A0860545}" destId="{72930716-15B9-4828-9EAD-349D55285366}" srcOrd="0" destOrd="0" presId="urn:microsoft.com/office/officeart/2005/8/layout/cycle2"/>
    <dgm:cxn modelId="{6C448C1A-ABF5-4A50-9298-DE265E4F55FE}" type="presParOf" srcId="{62F0B057-D867-44AB-872A-CEDA796B5C46}" destId="{F2B8D1A1-CEC1-4047-A12F-BA227AF8D866}" srcOrd="4" destOrd="0" presId="urn:microsoft.com/office/officeart/2005/8/layout/cycle2"/>
    <dgm:cxn modelId="{B6B23CA7-2499-47D9-AE3F-03DD9B3D450D}" type="presParOf" srcId="{62F0B057-D867-44AB-872A-CEDA796B5C46}" destId="{731DFF5B-0453-43E9-9568-C84A38DD9C8D}" srcOrd="5" destOrd="0" presId="urn:microsoft.com/office/officeart/2005/8/layout/cycle2"/>
    <dgm:cxn modelId="{30C86FE3-5732-45AB-91F2-1FE1DBD486E2}" type="presParOf" srcId="{731DFF5B-0453-43E9-9568-C84A38DD9C8D}" destId="{B005D3E6-7ED3-4071-A5EF-11E5894ABBA5}" srcOrd="0" destOrd="0" presId="urn:microsoft.com/office/officeart/2005/8/layout/cycle2"/>
    <dgm:cxn modelId="{555BDC8D-0D2F-4115-8D66-000494A3A303}" type="presParOf" srcId="{62F0B057-D867-44AB-872A-CEDA796B5C46}" destId="{EEC12EAB-3689-475D-809D-EA11249E98B7}" srcOrd="6" destOrd="0" presId="urn:microsoft.com/office/officeart/2005/8/layout/cycle2"/>
    <dgm:cxn modelId="{B2F44298-12DE-4080-AC0F-1F5CDF4FE208}" type="presParOf" srcId="{62F0B057-D867-44AB-872A-CEDA796B5C46}" destId="{B0AFE92C-63A4-473F-8462-95AB4DC9D092}" srcOrd="7" destOrd="0" presId="urn:microsoft.com/office/officeart/2005/8/layout/cycle2"/>
    <dgm:cxn modelId="{3A642271-E333-4E5E-8EB1-8D4A5FA1FD32}" type="presParOf" srcId="{B0AFE92C-63A4-473F-8462-95AB4DC9D092}" destId="{F00304B9-659E-486E-9D5B-6EC546B12EE6}" srcOrd="0" destOrd="0" presId="urn:microsoft.com/office/officeart/2005/8/layout/cycle2"/>
    <dgm:cxn modelId="{BB383663-B16E-4B6C-8F0F-A74040421BCD}" type="presParOf" srcId="{62F0B057-D867-44AB-872A-CEDA796B5C46}" destId="{52531A61-FA88-4D4D-BB53-15E9517DB446}" srcOrd="8" destOrd="0" presId="urn:microsoft.com/office/officeart/2005/8/layout/cycle2"/>
    <dgm:cxn modelId="{748C9E1F-A6A1-46DC-A138-3C98707CED4C}" type="presParOf" srcId="{62F0B057-D867-44AB-872A-CEDA796B5C46}" destId="{54206E8C-F67C-483F-B6B7-B2B2C5874844}" srcOrd="9" destOrd="0" presId="urn:microsoft.com/office/officeart/2005/8/layout/cycle2"/>
    <dgm:cxn modelId="{75C43379-1BBF-4C94-8FFE-4749CA7A4251}" type="presParOf" srcId="{54206E8C-F67C-483F-B6B7-B2B2C5874844}" destId="{7F11F31F-83C7-4436-8935-8943C51644EE}" srcOrd="0" destOrd="0" presId="urn:microsoft.com/office/officeart/2005/8/layout/cycle2"/>
    <dgm:cxn modelId="{86C540C2-1B08-43CC-8C72-535E7DA51ADA}" type="presParOf" srcId="{62F0B057-D867-44AB-872A-CEDA796B5C46}" destId="{249DB871-FDE4-49B5-A103-FFB5B0013E24}" srcOrd="10" destOrd="0" presId="urn:microsoft.com/office/officeart/2005/8/layout/cycle2"/>
    <dgm:cxn modelId="{A7603BC7-C81E-47E9-8468-E4C9508A99CC}" type="presParOf" srcId="{62F0B057-D867-44AB-872A-CEDA796B5C46}" destId="{403889C1-3BD2-4E2D-B5BF-4DA0E33F01FA}" srcOrd="11" destOrd="0" presId="urn:microsoft.com/office/officeart/2005/8/layout/cycle2"/>
    <dgm:cxn modelId="{52CA59B8-EABE-4CBC-9F31-6B800D6B838F}" type="presParOf" srcId="{403889C1-3BD2-4E2D-B5BF-4DA0E33F01FA}" destId="{E8CED93A-44F6-4053-BC2F-DB5B64C0F82C}" srcOrd="0" destOrd="0" presId="urn:microsoft.com/office/officeart/2005/8/layout/cycle2"/>
    <dgm:cxn modelId="{A35CED3F-B1C3-4EEE-B650-40DF4BE59F2D}" type="presParOf" srcId="{62F0B057-D867-44AB-872A-CEDA796B5C46}" destId="{D453179D-F02C-4994-B4B4-8A2C2D573179}" srcOrd="12" destOrd="0" presId="urn:microsoft.com/office/officeart/2005/8/layout/cycle2"/>
    <dgm:cxn modelId="{6705DABC-ACF8-4455-A225-075A0EE18BB6}" type="presParOf" srcId="{62F0B057-D867-44AB-872A-CEDA796B5C46}" destId="{A095C7E0-C077-4694-9A07-4BEB2EE0C1BF}" srcOrd="13" destOrd="0" presId="urn:microsoft.com/office/officeart/2005/8/layout/cycle2"/>
    <dgm:cxn modelId="{952A034B-B11D-4873-AACA-3B43D3226793}" type="presParOf" srcId="{A095C7E0-C077-4694-9A07-4BEB2EE0C1BF}" destId="{B4EA51FE-8A20-44A6-8870-BA8AF48D4D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4CD56-C304-40F1-B862-B157653644A6}">
      <dsp:nvSpPr>
        <dsp:cNvPr id="0" name=""/>
        <dsp:cNvSpPr/>
      </dsp:nvSpPr>
      <dsp:spPr>
        <a:xfrm rot="5400000">
          <a:off x="5208930" y="-2217882"/>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Strengths</a:t>
          </a:r>
          <a:endParaRPr lang="en-US" sz="1400" kern="1200" dirty="0"/>
        </a:p>
        <a:p>
          <a:pPr marL="114300" lvl="1" indent="-114300" algn="l" defTabSz="622300">
            <a:lnSpc>
              <a:spcPct val="90000"/>
            </a:lnSpc>
            <a:spcBef>
              <a:spcPct val="0"/>
            </a:spcBef>
            <a:spcAft>
              <a:spcPct val="15000"/>
            </a:spcAft>
            <a:buChar char="••"/>
          </a:pPr>
          <a:r>
            <a:rPr lang="en-US" sz="1400" kern="1200" smtClean="0"/>
            <a:t>Realistic? Achivable?</a:t>
          </a:r>
          <a:endParaRPr lang="en-US" sz="1400" kern="1200" dirty="0"/>
        </a:p>
      </dsp:txBody>
      <dsp:txXfrm rot="-5400000">
        <a:off x="2915322" y="104800"/>
        <a:ext cx="5153721" cy="537431"/>
      </dsp:txXfrm>
    </dsp:sp>
    <dsp:sp modelId="{813D4F7F-F3A6-4D5C-A15F-C32FEFEA11B5}">
      <dsp:nvSpPr>
        <dsp:cNvPr id="0" name=""/>
        <dsp:cNvSpPr/>
      </dsp:nvSpPr>
      <dsp:spPr>
        <a:xfrm>
          <a:off x="0" y="1278"/>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GOALS</a:t>
          </a:r>
          <a:endParaRPr lang="en-US" sz="2300" kern="1200" dirty="0"/>
        </a:p>
      </dsp:txBody>
      <dsp:txXfrm>
        <a:off x="36342" y="37620"/>
        <a:ext cx="2842638" cy="671789"/>
      </dsp:txXfrm>
    </dsp:sp>
    <dsp:sp modelId="{2BD038D4-8FF1-43C4-97F4-BB83DD9A3598}">
      <dsp:nvSpPr>
        <dsp:cNvPr id="0" name=""/>
        <dsp:cNvSpPr/>
      </dsp:nvSpPr>
      <dsp:spPr>
        <a:xfrm rot="5400000">
          <a:off x="5208930" y="-1436184"/>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Community</a:t>
          </a:r>
          <a:endParaRPr lang="en-US" sz="1400" kern="1200" dirty="0"/>
        </a:p>
        <a:p>
          <a:pPr marL="114300" lvl="1" indent="-114300" algn="l" defTabSz="622300">
            <a:lnSpc>
              <a:spcPct val="90000"/>
            </a:lnSpc>
            <a:spcBef>
              <a:spcPct val="0"/>
            </a:spcBef>
            <a:spcAft>
              <a:spcPct val="15000"/>
            </a:spcAft>
            <a:buChar char="••"/>
          </a:pPr>
          <a:r>
            <a:rPr lang="en-US" sz="1400" kern="1200" smtClean="0"/>
            <a:t>Other organisations</a:t>
          </a:r>
          <a:endParaRPr lang="en-US" sz="1400" kern="1200" dirty="0"/>
        </a:p>
      </dsp:txBody>
      <dsp:txXfrm rot="-5400000">
        <a:off x="2915322" y="886498"/>
        <a:ext cx="5153721" cy="537431"/>
      </dsp:txXfrm>
    </dsp:sp>
    <dsp:sp modelId="{45800D83-C314-4C19-82B7-AFD8E2655107}">
      <dsp:nvSpPr>
        <dsp:cNvPr id="0" name=""/>
        <dsp:cNvSpPr/>
      </dsp:nvSpPr>
      <dsp:spPr>
        <a:xfrm>
          <a:off x="0" y="782976"/>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smtClean="0"/>
            <a:t>RESOURCES</a:t>
          </a:r>
          <a:endParaRPr lang="en-US" sz="2300" kern="1200" dirty="0"/>
        </a:p>
      </dsp:txBody>
      <dsp:txXfrm>
        <a:off x="36342" y="819318"/>
        <a:ext cx="2842638" cy="671789"/>
      </dsp:txXfrm>
    </dsp:sp>
    <dsp:sp modelId="{4E6A3C47-CA27-45D7-BA57-55C3827380F6}">
      <dsp:nvSpPr>
        <dsp:cNvPr id="0" name=""/>
        <dsp:cNvSpPr/>
      </dsp:nvSpPr>
      <dsp:spPr>
        <a:xfrm rot="5400000">
          <a:off x="5208930" y="-654487"/>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Making contacts</a:t>
          </a:r>
          <a:endParaRPr lang="en-US" sz="1400" kern="1200" dirty="0"/>
        </a:p>
        <a:p>
          <a:pPr marL="114300" lvl="1" indent="-114300" algn="l" defTabSz="622300">
            <a:lnSpc>
              <a:spcPct val="90000"/>
            </a:lnSpc>
            <a:spcBef>
              <a:spcPct val="0"/>
            </a:spcBef>
            <a:spcAft>
              <a:spcPct val="15000"/>
            </a:spcAft>
            <a:buChar char="••"/>
          </a:pPr>
          <a:r>
            <a:rPr lang="en-US" sz="1400" kern="1200" dirty="0" smtClean="0"/>
            <a:t>Matching needs and strengths with work opportunities</a:t>
          </a:r>
          <a:endParaRPr lang="en-US" sz="1400" kern="1200" dirty="0"/>
        </a:p>
      </dsp:txBody>
      <dsp:txXfrm rot="-5400000">
        <a:off x="2915322" y="1668195"/>
        <a:ext cx="5153721" cy="537431"/>
      </dsp:txXfrm>
    </dsp:sp>
    <dsp:sp modelId="{038CAB45-D23E-4309-A9E5-6C2AD42C1790}">
      <dsp:nvSpPr>
        <dsp:cNvPr id="0" name=""/>
        <dsp:cNvSpPr/>
      </dsp:nvSpPr>
      <dsp:spPr>
        <a:xfrm>
          <a:off x="0" y="1564673"/>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smtClean="0"/>
            <a:t>LINKS</a:t>
          </a:r>
          <a:endParaRPr lang="en-US" sz="2300" kern="1200" dirty="0"/>
        </a:p>
      </dsp:txBody>
      <dsp:txXfrm>
        <a:off x="36342" y="1601015"/>
        <a:ext cx="2842638" cy="671789"/>
      </dsp:txXfrm>
    </dsp:sp>
    <dsp:sp modelId="{A8A3DB7A-6183-45C7-8F39-AC5CB1273DA8}">
      <dsp:nvSpPr>
        <dsp:cNvPr id="0" name=""/>
        <dsp:cNvSpPr/>
      </dsp:nvSpPr>
      <dsp:spPr>
        <a:xfrm rot="5400000">
          <a:off x="5208930" y="127210"/>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Support needed</a:t>
          </a:r>
          <a:endParaRPr lang="en-US" sz="1400" kern="1200" dirty="0"/>
        </a:p>
        <a:p>
          <a:pPr marL="114300" lvl="1" indent="-114300" algn="l" defTabSz="622300">
            <a:lnSpc>
              <a:spcPct val="90000"/>
            </a:lnSpc>
            <a:spcBef>
              <a:spcPct val="0"/>
            </a:spcBef>
            <a:spcAft>
              <a:spcPct val="15000"/>
            </a:spcAft>
            <a:buChar char="••"/>
          </a:pPr>
          <a:r>
            <a:rPr lang="en-US" sz="1400" kern="1200" dirty="0" smtClean="0"/>
            <a:t>Adaptations?</a:t>
          </a:r>
          <a:endParaRPr lang="en-US" sz="1400" kern="1200" dirty="0"/>
        </a:p>
      </dsp:txBody>
      <dsp:txXfrm rot="-5400000">
        <a:off x="2915322" y="2449892"/>
        <a:ext cx="5153721" cy="537431"/>
      </dsp:txXfrm>
    </dsp:sp>
    <dsp:sp modelId="{F5CDE6C9-17FD-4ECA-8E50-90A6727FD3F0}">
      <dsp:nvSpPr>
        <dsp:cNvPr id="0" name=""/>
        <dsp:cNvSpPr/>
      </dsp:nvSpPr>
      <dsp:spPr>
        <a:xfrm>
          <a:off x="0" y="2346371"/>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COACHING</a:t>
          </a:r>
          <a:endParaRPr lang="en-US" sz="2300" kern="1200" dirty="0"/>
        </a:p>
      </dsp:txBody>
      <dsp:txXfrm>
        <a:off x="36342" y="2382713"/>
        <a:ext cx="2842638" cy="671789"/>
      </dsp:txXfrm>
    </dsp:sp>
    <dsp:sp modelId="{2ABFB1A0-0ACA-49F9-82E2-95EC1E2AA72B}">
      <dsp:nvSpPr>
        <dsp:cNvPr id="0" name=""/>
        <dsp:cNvSpPr/>
      </dsp:nvSpPr>
      <dsp:spPr>
        <a:xfrm rot="5400000">
          <a:off x="5208930" y="908908"/>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Engagement and motivation</a:t>
          </a:r>
          <a:endParaRPr lang="en-US" sz="1400" kern="1200" dirty="0"/>
        </a:p>
      </dsp:txBody>
      <dsp:txXfrm rot="-5400000">
        <a:off x="2915322" y="3231590"/>
        <a:ext cx="5153721" cy="537431"/>
      </dsp:txXfrm>
    </dsp:sp>
    <dsp:sp modelId="{F3474562-0421-47E3-84F4-2CE65E37B158}">
      <dsp:nvSpPr>
        <dsp:cNvPr id="0" name=""/>
        <dsp:cNvSpPr/>
      </dsp:nvSpPr>
      <dsp:spPr>
        <a:xfrm>
          <a:off x="0" y="3128068"/>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WORK/ACTIVITY</a:t>
          </a:r>
          <a:endParaRPr lang="en-US" sz="2300" kern="1200" dirty="0"/>
        </a:p>
      </dsp:txBody>
      <dsp:txXfrm>
        <a:off x="36342" y="3164410"/>
        <a:ext cx="2842638" cy="671789"/>
      </dsp:txXfrm>
    </dsp:sp>
    <dsp:sp modelId="{A9E4FE33-F66B-4EA9-802F-12E165239CFB}">
      <dsp:nvSpPr>
        <dsp:cNvPr id="0" name=""/>
        <dsp:cNvSpPr/>
      </dsp:nvSpPr>
      <dsp:spPr>
        <a:xfrm rot="5400000">
          <a:off x="5208930" y="1690605"/>
          <a:ext cx="595579" cy="5182795"/>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Monitor changes/development</a:t>
          </a:r>
          <a:endParaRPr lang="en-US" sz="1400" kern="1200" dirty="0"/>
        </a:p>
        <a:p>
          <a:pPr marL="114300" lvl="1" indent="-114300" algn="l" defTabSz="622300">
            <a:lnSpc>
              <a:spcPct val="90000"/>
            </a:lnSpc>
            <a:spcBef>
              <a:spcPct val="0"/>
            </a:spcBef>
            <a:spcAft>
              <a:spcPct val="15000"/>
            </a:spcAft>
            <a:buChar char="••"/>
          </a:pPr>
          <a:r>
            <a:rPr lang="en-US" sz="1400" kern="1200" smtClean="0"/>
            <a:t>Adapt support</a:t>
          </a:r>
          <a:endParaRPr lang="en-US" sz="1400" kern="1200" dirty="0"/>
        </a:p>
      </dsp:txBody>
      <dsp:txXfrm rot="-5400000">
        <a:off x="2915322" y="4013287"/>
        <a:ext cx="5153721" cy="537431"/>
      </dsp:txXfrm>
    </dsp:sp>
    <dsp:sp modelId="{807EF80D-C1D9-4B9D-ABA6-CF6B73733995}">
      <dsp:nvSpPr>
        <dsp:cNvPr id="0" name=""/>
        <dsp:cNvSpPr/>
      </dsp:nvSpPr>
      <dsp:spPr>
        <a:xfrm>
          <a:off x="0" y="3909766"/>
          <a:ext cx="2915322" cy="744473"/>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smtClean="0"/>
            <a:t>SUPERVISION</a:t>
          </a:r>
          <a:endParaRPr lang="en-US" sz="2300" kern="1200" dirty="0"/>
        </a:p>
      </dsp:txBody>
      <dsp:txXfrm>
        <a:off x="36342" y="3946108"/>
        <a:ext cx="2842638" cy="67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C407D-A017-4109-9863-C30D76903B87}">
      <dsp:nvSpPr>
        <dsp:cNvPr id="0" name=""/>
        <dsp:cNvSpPr/>
      </dsp:nvSpPr>
      <dsp:spPr>
        <a:xfrm>
          <a:off x="12753" y="3381"/>
          <a:ext cx="5365416" cy="679902"/>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WISH TO HAVE A PAID JOB</a:t>
          </a:r>
          <a:endParaRPr lang="en-GB" sz="2000" kern="1200" dirty="0"/>
        </a:p>
      </dsp:txBody>
      <dsp:txXfrm>
        <a:off x="32667" y="23295"/>
        <a:ext cx="5325588" cy="640074"/>
      </dsp:txXfrm>
    </dsp:sp>
    <dsp:sp modelId="{E6CAADAA-6FDA-4BA8-976B-F3C0FD7AA5F2}">
      <dsp:nvSpPr>
        <dsp:cNvPr id="0" name=""/>
        <dsp:cNvSpPr/>
      </dsp:nvSpPr>
      <dsp:spPr>
        <a:xfrm rot="5400000">
          <a:off x="2267469" y="740349"/>
          <a:ext cx="855984" cy="102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387307" y="825948"/>
        <a:ext cx="616309" cy="599189"/>
      </dsp:txXfrm>
    </dsp:sp>
    <dsp:sp modelId="{DB42429D-9FAF-4DFA-8109-14C7CA381CB0}">
      <dsp:nvSpPr>
        <dsp:cNvPr id="0" name=""/>
        <dsp:cNvSpPr/>
      </dsp:nvSpPr>
      <dsp:spPr>
        <a:xfrm>
          <a:off x="0" y="1824597"/>
          <a:ext cx="5390923" cy="6497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TRAINEE MARSHALL</a:t>
          </a:r>
        </a:p>
      </dsp:txBody>
      <dsp:txXfrm>
        <a:off x="19029" y="1843626"/>
        <a:ext cx="5352865" cy="611645"/>
      </dsp:txXfrm>
    </dsp:sp>
    <dsp:sp modelId="{D51D677B-E6A8-4DB4-B9F9-9C65CC81F3C6}">
      <dsp:nvSpPr>
        <dsp:cNvPr id="0" name=""/>
        <dsp:cNvSpPr/>
      </dsp:nvSpPr>
      <dsp:spPr>
        <a:xfrm rot="5400000">
          <a:off x="2267469" y="2531366"/>
          <a:ext cx="855984" cy="102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387307" y="2616965"/>
        <a:ext cx="616309" cy="599189"/>
      </dsp:txXfrm>
    </dsp:sp>
    <dsp:sp modelId="{1A942136-CC27-435E-8529-79B0CCFF75F7}">
      <dsp:nvSpPr>
        <dsp:cNvPr id="0" name=""/>
        <dsp:cNvSpPr/>
      </dsp:nvSpPr>
      <dsp:spPr>
        <a:xfrm>
          <a:off x="0" y="3615613"/>
          <a:ext cx="5390923" cy="64274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COMBAT LASER GAMES</a:t>
          </a:r>
          <a:endParaRPr lang="en-GB" sz="1900" kern="1200" dirty="0"/>
        </a:p>
      </dsp:txBody>
      <dsp:txXfrm>
        <a:off x="18825" y="3634438"/>
        <a:ext cx="5353273" cy="605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2BA15-AD07-465F-A955-3A202DACBF0C}">
      <dsp:nvSpPr>
        <dsp:cNvPr id="0" name=""/>
        <dsp:cNvSpPr/>
      </dsp:nvSpPr>
      <dsp:spPr>
        <a:xfrm>
          <a:off x="3185470" y="-94492"/>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Task break down</a:t>
          </a:r>
          <a:endParaRPr lang="en-GB" sz="1300" b="1" kern="1200" dirty="0"/>
        </a:p>
      </dsp:txBody>
      <dsp:txXfrm>
        <a:off x="3381937" y="95673"/>
        <a:ext cx="948625" cy="918200"/>
      </dsp:txXfrm>
    </dsp:sp>
    <dsp:sp modelId="{915F36F3-C02C-4C9A-9DB0-572F3BC8C9B3}">
      <dsp:nvSpPr>
        <dsp:cNvPr id="0" name=""/>
        <dsp:cNvSpPr/>
      </dsp:nvSpPr>
      <dsp:spPr>
        <a:xfrm rot="1542857">
          <a:off x="4513036" y="726276"/>
          <a:ext cx="173299"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515610" y="789603"/>
        <a:ext cx="121309" cy="223820"/>
      </dsp:txXfrm>
    </dsp:sp>
    <dsp:sp modelId="{615DDA59-EA19-4399-9B00-6EF9962B2F35}">
      <dsp:nvSpPr>
        <dsp:cNvPr id="0" name=""/>
        <dsp:cNvSpPr/>
      </dsp:nvSpPr>
      <dsp:spPr>
        <a:xfrm>
          <a:off x="4681180" y="625803"/>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Scheduling and routines</a:t>
          </a:r>
          <a:endParaRPr lang="en-GB" sz="1300" b="1" kern="1200" dirty="0"/>
        </a:p>
      </dsp:txBody>
      <dsp:txXfrm>
        <a:off x="4877647" y="815968"/>
        <a:ext cx="948625" cy="918200"/>
      </dsp:txXfrm>
    </dsp:sp>
    <dsp:sp modelId="{B3F65B8D-560F-4F9A-AAD4-C995A0860545}">
      <dsp:nvSpPr>
        <dsp:cNvPr id="0" name=""/>
        <dsp:cNvSpPr/>
      </dsp:nvSpPr>
      <dsp:spPr>
        <a:xfrm rot="4628571">
          <a:off x="5440184" y="1892539"/>
          <a:ext cx="190560"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5462407" y="1939278"/>
        <a:ext cx="133392" cy="223820"/>
      </dsp:txXfrm>
    </dsp:sp>
    <dsp:sp modelId="{F2B8D1A1-CEC1-4047-A12F-BA227AF8D866}">
      <dsp:nvSpPr>
        <dsp:cNvPr id="0" name=""/>
        <dsp:cNvSpPr/>
      </dsp:nvSpPr>
      <dsp:spPr>
        <a:xfrm>
          <a:off x="5050590" y="2244293"/>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Activity areas</a:t>
          </a:r>
          <a:endParaRPr lang="en-GB" sz="1300" b="1" kern="1200" dirty="0"/>
        </a:p>
      </dsp:txBody>
      <dsp:txXfrm>
        <a:off x="5247057" y="2434458"/>
        <a:ext cx="948625" cy="918200"/>
      </dsp:txXfrm>
    </dsp:sp>
    <dsp:sp modelId="{731DFF5B-0453-43E9-9568-C84A38DD9C8D}">
      <dsp:nvSpPr>
        <dsp:cNvPr id="0" name=""/>
        <dsp:cNvSpPr/>
      </dsp:nvSpPr>
      <dsp:spPr>
        <a:xfrm rot="7714286">
          <a:off x="5115549" y="3351956"/>
          <a:ext cx="183036"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5160123" y="3405096"/>
        <a:ext cx="128125" cy="223820"/>
      </dsp:txXfrm>
    </dsp:sp>
    <dsp:sp modelId="{EEC12EAB-3689-475D-809D-EA11249E98B7}">
      <dsp:nvSpPr>
        <dsp:cNvPr id="0" name=""/>
        <dsp:cNvSpPr/>
      </dsp:nvSpPr>
      <dsp:spPr>
        <a:xfrm>
          <a:off x="4015527" y="3542221"/>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Interactive wall spaces</a:t>
          </a:r>
          <a:endParaRPr lang="en-GB" sz="1300" b="1" kern="1200" dirty="0"/>
        </a:p>
      </dsp:txBody>
      <dsp:txXfrm>
        <a:off x="4211994" y="3732386"/>
        <a:ext cx="948625" cy="918200"/>
      </dsp:txXfrm>
    </dsp:sp>
    <dsp:sp modelId="{B0AFE92C-63A4-473F-8462-95AB4DC9D092}">
      <dsp:nvSpPr>
        <dsp:cNvPr id="0" name=""/>
        <dsp:cNvSpPr/>
      </dsp:nvSpPr>
      <dsp:spPr>
        <a:xfrm rot="10800000">
          <a:off x="3776612" y="4004970"/>
          <a:ext cx="168833"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3827262" y="4079576"/>
        <a:ext cx="118183" cy="223820"/>
      </dsp:txXfrm>
    </dsp:sp>
    <dsp:sp modelId="{52531A61-FA88-4D4D-BB53-15E9517DB446}">
      <dsp:nvSpPr>
        <dsp:cNvPr id="0" name=""/>
        <dsp:cNvSpPr/>
      </dsp:nvSpPr>
      <dsp:spPr>
        <a:xfrm>
          <a:off x="2355414" y="3542221"/>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Roles</a:t>
          </a:r>
          <a:endParaRPr lang="en-GB" sz="1300" b="1" kern="1200" dirty="0"/>
        </a:p>
      </dsp:txBody>
      <dsp:txXfrm>
        <a:off x="2551881" y="3732386"/>
        <a:ext cx="948625" cy="918200"/>
      </dsp:txXfrm>
    </dsp:sp>
    <dsp:sp modelId="{54206E8C-F67C-483F-B6B7-B2B2C5874844}">
      <dsp:nvSpPr>
        <dsp:cNvPr id="0" name=""/>
        <dsp:cNvSpPr/>
      </dsp:nvSpPr>
      <dsp:spPr>
        <a:xfrm rot="13885714">
          <a:off x="2420374" y="3360056"/>
          <a:ext cx="183036"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464948" y="3456128"/>
        <a:ext cx="128125" cy="223820"/>
      </dsp:txXfrm>
    </dsp:sp>
    <dsp:sp modelId="{249DB871-FDE4-49B5-A103-FFB5B0013E24}">
      <dsp:nvSpPr>
        <dsp:cNvPr id="0" name=""/>
        <dsp:cNvSpPr/>
      </dsp:nvSpPr>
      <dsp:spPr>
        <a:xfrm>
          <a:off x="1320351" y="2244293"/>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Visual cues</a:t>
          </a:r>
          <a:endParaRPr lang="en-GB" sz="1300" b="1" kern="1200" dirty="0"/>
        </a:p>
      </dsp:txBody>
      <dsp:txXfrm>
        <a:off x="1516818" y="2434458"/>
        <a:ext cx="948625" cy="918200"/>
      </dsp:txXfrm>
    </dsp:sp>
    <dsp:sp modelId="{403889C1-3BD2-4E2D-B5BF-4DA0E33F01FA}">
      <dsp:nvSpPr>
        <dsp:cNvPr id="0" name=""/>
        <dsp:cNvSpPr/>
      </dsp:nvSpPr>
      <dsp:spPr>
        <a:xfrm rot="16971429">
          <a:off x="2079355" y="1903055"/>
          <a:ext cx="190560"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101578" y="2005528"/>
        <a:ext cx="133392" cy="223820"/>
      </dsp:txXfrm>
    </dsp:sp>
    <dsp:sp modelId="{D453179D-F02C-4994-B4B4-8A2C2D573179}">
      <dsp:nvSpPr>
        <dsp:cNvPr id="0" name=""/>
        <dsp:cNvSpPr/>
      </dsp:nvSpPr>
      <dsp:spPr>
        <a:xfrm>
          <a:off x="1689761" y="625803"/>
          <a:ext cx="1341559" cy="129853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Dinning choice</a:t>
          </a:r>
          <a:endParaRPr lang="en-GB" sz="1300" b="1" kern="1200" dirty="0"/>
        </a:p>
      </dsp:txBody>
      <dsp:txXfrm>
        <a:off x="1886228" y="815968"/>
        <a:ext cx="948625" cy="918200"/>
      </dsp:txXfrm>
    </dsp:sp>
    <dsp:sp modelId="{A095C7E0-C077-4694-9A07-4BEB2EE0C1BF}">
      <dsp:nvSpPr>
        <dsp:cNvPr id="0" name=""/>
        <dsp:cNvSpPr/>
      </dsp:nvSpPr>
      <dsp:spPr>
        <a:xfrm rot="20057143">
          <a:off x="3017326" y="730532"/>
          <a:ext cx="173299" cy="373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019900" y="816417"/>
        <a:ext cx="121309" cy="2238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C853F-7AC4-4F8C-9023-C364610BC86A}"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973CE-ADA0-4D90-8273-63872A258D39}" type="slidenum">
              <a:rPr lang="en-GB" smtClean="0"/>
              <a:pPr/>
              <a:t>‹nr.›</a:t>
            </a:fld>
            <a:endParaRPr lang="en-GB"/>
          </a:p>
        </p:txBody>
      </p:sp>
    </p:spTree>
    <p:extLst>
      <p:ext uri="{BB962C8B-B14F-4D97-AF65-F5344CB8AC3E}">
        <p14:creationId xmlns:p14="http://schemas.microsoft.com/office/powerpoint/2010/main" val="52598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6</a:t>
            </a:fld>
            <a:endParaRPr lang="en-GB"/>
          </a:p>
        </p:txBody>
      </p:sp>
    </p:spTree>
    <p:extLst>
      <p:ext uri="{BB962C8B-B14F-4D97-AF65-F5344CB8AC3E}">
        <p14:creationId xmlns:p14="http://schemas.microsoft.com/office/powerpoint/2010/main" val="17998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9</a:t>
            </a:fld>
            <a:endParaRPr lang="en-GB"/>
          </a:p>
        </p:txBody>
      </p:sp>
    </p:spTree>
    <p:extLst>
      <p:ext uri="{BB962C8B-B14F-4D97-AF65-F5344CB8AC3E}">
        <p14:creationId xmlns:p14="http://schemas.microsoft.com/office/powerpoint/2010/main" val="904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12</a:t>
            </a:fld>
            <a:endParaRPr lang="en-GB"/>
          </a:p>
        </p:txBody>
      </p:sp>
    </p:spTree>
    <p:extLst>
      <p:ext uri="{BB962C8B-B14F-4D97-AF65-F5344CB8AC3E}">
        <p14:creationId xmlns:p14="http://schemas.microsoft.com/office/powerpoint/2010/main" val="360416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Case study – Supporting E and J in Work and Volunteering</a:t>
            </a:r>
            <a:endParaRPr lang="en-GB" sz="1200" dirty="0" smtClean="0"/>
          </a:p>
          <a:p>
            <a:pPr marL="0" indent="0">
              <a:buNone/>
            </a:pPr>
            <a:endParaRPr lang="en-GB" sz="1200" dirty="0" smtClean="0"/>
          </a:p>
          <a:p>
            <a:pPr marL="0" indent="0">
              <a:buNone/>
            </a:pPr>
            <a:r>
              <a:rPr lang="en-GB" sz="1200" dirty="0" smtClean="0"/>
              <a:t>All our staff understand the importance to our service users of having meaningful relationships and meaningful roles in their lives – to build confidence, skills and self esteem, promoting their wellbeing. </a:t>
            </a:r>
          </a:p>
          <a:p>
            <a:pPr marL="0" indent="0">
              <a:buNone/>
            </a:pPr>
            <a:endParaRPr lang="en-GB" sz="1200" dirty="0" smtClean="0"/>
          </a:p>
          <a:p>
            <a:pPr marL="0" indent="0">
              <a:buNone/>
            </a:pPr>
            <a:r>
              <a:rPr lang="en-GB" sz="1200" dirty="0" smtClean="0"/>
              <a:t>We took over our supported living services in Bromley during the pandemic which meant that service users were not going out and were losing confidence and skills.  We worked with service users to help them regain their confidence. As part of this we worked with them to understand who would be interested in exploring work or volunteering roles. Staff, supported by coordinators, took practical steps to identify possible opportunities, including through discussions with local businesses and shops. 5 out of 30 of our support users currently volunteer and we continue to seek meaningful roles for all who would benefit.</a:t>
            </a:r>
          </a:p>
          <a:p>
            <a:pPr marL="0" indent="0">
              <a:buNone/>
            </a:pPr>
            <a:endParaRPr lang="en-GB" sz="1200" dirty="0" smtClean="0"/>
          </a:p>
          <a:p>
            <a:pPr marL="0" indent="0">
              <a:buNone/>
            </a:pPr>
            <a:r>
              <a:rPr lang="en-GB" sz="1200" dirty="0" smtClean="0"/>
              <a:t>In one house in particular we supported E and J to return to previous paid roles, and they wanted to expand their opportunities too.  E wanted to take on another paid job. He is action orientated, adventurous, confident and perseveres at tasks. He needs clear guidance about tasks and needs reminders of what is and is not appropriate. We worked with the </a:t>
            </a:r>
            <a:r>
              <a:rPr lang="en-GB" sz="1200" dirty="0" err="1" smtClean="0"/>
              <a:t>Mencap</a:t>
            </a:r>
            <a:r>
              <a:rPr lang="en-GB" sz="1200" dirty="0" smtClean="0"/>
              <a:t> employment advice service to find him a new paid role, being responsible for keeping a car park tidy. We supported with him with the risk assessment and with travel training. E’s independence is important to him and he does not want to use a mobile phone.  Our risk assessment takes this into account with staff having a good knowledge of his routine, E understanding how to access help if he does get lost, and the Herbert Protocol is in place for all service users in the event that they are lost and information needs to be shared quickly. </a:t>
            </a:r>
          </a:p>
          <a:p>
            <a:endParaRPr lang="en-GB" sz="1200" dirty="0" smtClean="0"/>
          </a:p>
          <a:p>
            <a:r>
              <a:rPr lang="en-GB" sz="1200" dirty="0" smtClean="0"/>
              <a:t>Both E and J wanted to take on new volunteering roles. In a house meeting for the people we support, our staff asked our service users about what they liked doing. Both said they liked animals and would be interested in working for a rescue centre.  A staff member worked with the two service users to research different local organisations on the internet and to make contact with them. They found one that was willing to take on volunteers. One of our service coordinators met with the staff at the animal rescue centre and they talked through how the volunteering would work, and how J and E would best be supported in possible roles. Our support worker then accompanied J and E on a visit to the rescue centre where they met staff and animals, tried out different activities and thought about which animals they might prefer to work with. Roles were agreed and, with the support of the registered manager, a risk assessment and plan to volunteer once a week was put in place for each service user, in line with their strengths and needs. For the first visits, the service users were each supported with travel training until they were confident in carrying out the journey with a travel buddy. They have both now been volunteering for over a year: J works with rabbits and E enjoys working with pigs. </a:t>
            </a:r>
          </a:p>
          <a:p>
            <a:endParaRPr lang="en-GB" sz="1200" dirty="0" smtClean="0"/>
          </a:p>
          <a:p>
            <a:r>
              <a:rPr lang="en-GB" sz="1200" dirty="0" smtClean="0"/>
              <a:t>For both E and J, the new opportunities have enhanced their independence and control over their own money and lives and we will continue to support them in their roles.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13</a:t>
            </a:fld>
            <a:endParaRPr lang="en-GB"/>
          </a:p>
        </p:txBody>
      </p:sp>
    </p:spTree>
    <p:extLst>
      <p:ext uri="{BB962C8B-B14F-4D97-AF65-F5344CB8AC3E}">
        <p14:creationId xmlns:p14="http://schemas.microsoft.com/office/powerpoint/2010/main" val="257183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14</a:t>
            </a:fld>
            <a:endParaRPr lang="en-GB"/>
          </a:p>
        </p:txBody>
      </p:sp>
    </p:spTree>
    <p:extLst>
      <p:ext uri="{BB962C8B-B14F-4D97-AF65-F5344CB8AC3E}">
        <p14:creationId xmlns:p14="http://schemas.microsoft.com/office/powerpoint/2010/main" val="207259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15</a:t>
            </a:fld>
            <a:endParaRPr lang="en-GB"/>
          </a:p>
        </p:txBody>
      </p:sp>
    </p:spTree>
    <p:extLst>
      <p:ext uri="{BB962C8B-B14F-4D97-AF65-F5344CB8AC3E}">
        <p14:creationId xmlns:p14="http://schemas.microsoft.com/office/powerpoint/2010/main" val="207259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A76822-8775-461E-970F-2638CAE30D08}" type="datetime1">
              <a:rPr lang="en-GB" smtClean="0"/>
              <a:pPr/>
              <a:t>11/09/2023</a:t>
            </a:fld>
            <a:endParaRPr lang="en-GB"/>
          </a:p>
        </p:txBody>
      </p:sp>
      <p:sp>
        <p:nvSpPr>
          <p:cNvPr id="8" name="Slide Number Placeholder 7"/>
          <p:cNvSpPr>
            <a:spLocks noGrp="1"/>
          </p:cNvSpPr>
          <p:nvPr>
            <p:ph type="sldNum" sz="quarter" idx="11"/>
          </p:nvPr>
        </p:nvSpPr>
        <p:spPr/>
        <p:txBody>
          <a:bodyPr/>
          <a:lstStyle/>
          <a:p>
            <a:fld id="{F320DB10-44F1-4CA7-817A-2A4BCE770DB9}" type="slidenum">
              <a:rPr lang="en-GB" smtClean="0"/>
              <a:pPr/>
              <a:t>‹nr.›</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7D41-6A5E-4626-884A-AAE401B52706}"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F5E74-150D-4E18-9956-3DE69AFB4840}"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28202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6409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85763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80482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06967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21854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899451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25465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Calibri" pitchFamily="34" charset="0"/>
              </a:defRPr>
            </a:lvl1pPr>
            <a:lvl2pPr>
              <a:defRPr>
                <a:solidFill>
                  <a:schemeClr val="tx2"/>
                </a:solidFill>
                <a:latin typeface="Calibri" pitchFamily="34" charset="0"/>
              </a:defRPr>
            </a:lvl2pPr>
            <a:lvl3pPr>
              <a:defRPr>
                <a:solidFill>
                  <a:schemeClr val="tx2"/>
                </a:solidFill>
                <a:latin typeface="Calibri" pitchFamily="34" charset="0"/>
              </a:defRPr>
            </a:lvl3pPr>
            <a:lvl4pPr>
              <a:defRPr>
                <a:solidFill>
                  <a:schemeClr val="tx2"/>
                </a:solidFill>
                <a:latin typeface="Calibri" pitchFamily="34" charset="0"/>
              </a:defRPr>
            </a:lvl4pPr>
            <a:lvl5pPr>
              <a:defRPr>
                <a:solidFill>
                  <a:schemeClr val="tx2"/>
                </a:solidFill>
                <a:latin typeface="Calibri"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3D584A04-641F-40CF-87FA-6CD62D9995C8}"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6855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42465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61332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CB82B-61DE-474B-954D-513AF1381739}"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solidFill>
                  <a:schemeClr val="tx2"/>
                </a:solidFill>
                <a:latin typeface="Calibri" pitchFamily="34" charset="0"/>
              </a:defRPr>
            </a:lvl1pPr>
            <a:lvl2pPr>
              <a:defRPr sz="1600">
                <a:solidFill>
                  <a:schemeClr val="tx2"/>
                </a:solidFill>
                <a:latin typeface="Calibri" pitchFamily="34" charset="0"/>
              </a:defRPr>
            </a:lvl2pPr>
            <a:lvl3pPr>
              <a:defRPr sz="1600">
                <a:solidFill>
                  <a:schemeClr val="tx2"/>
                </a:solidFill>
                <a:latin typeface="Calibri" pitchFamily="34" charset="0"/>
              </a:defRPr>
            </a:lvl3pPr>
            <a:lvl4pPr>
              <a:defRPr sz="1600">
                <a:solidFill>
                  <a:schemeClr val="tx2"/>
                </a:solidFill>
                <a:latin typeface="Calibri" pitchFamily="34" charset="0"/>
              </a:defRPr>
            </a:lvl4pPr>
            <a:lvl5pPr>
              <a:defRPr sz="1600">
                <a:solidFill>
                  <a:schemeClr val="tx2"/>
                </a:solidFill>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647F1046-D737-4BAE-9254-85D41C0C7890}"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
        <p:nvSpPr>
          <p:cNvPr id="9" name="Content Placeholder 8"/>
          <p:cNvSpPr>
            <a:spLocks noGrp="1"/>
          </p:cNvSpPr>
          <p:nvPr>
            <p:ph sz="quarter" idx="13"/>
          </p:nvPr>
        </p:nvSpPr>
        <p:spPr>
          <a:xfrm>
            <a:off x="487680" y="1600200"/>
            <a:ext cx="5388864" cy="4526280"/>
          </a:xfrm>
        </p:spPr>
        <p:txBody>
          <a:bodyPr/>
          <a:lstStyle>
            <a:lvl1pPr>
              <a:defRPr>
                <a:solidFill>
                  <a:schemeClr val="tx2"/>
                </a:solidFill>
                <a:latin typeface="Calibri" pitchFamily="34" charset="0"/>
              </a:defRPr>
            </a:lvl1pPr>
            <a:lvl2pPr>
              <a:defRPr>
                <a:solidFill>
                  <a:schemeClr val="tx2"/>
                </a:solidFill>
                <a:latin typeface="Calibri" pitchFamily="34" charset="0"/>
              </a:defRPr>
            </a:lvl2pPr>
            <a:lvl3pPr>
              <a:defRPr>
                <a:solidFill>
                  <a:schemeClr val="tx2"/>
                </a:solidFill>
                <a:latin typeface="Calibri" pitchFamily="34" charset="0"/>
              </a:defRPr>
            </a:lvl3pPr>
            <a:lvl4pPr>
              <a:defRPr>
                <a:solidFill>
                  <a:schemeClr val="tx2"/>
                </a:solidFill>
                <a:latin typeface="Calibri" pitchFamily="34" charset="0"/>
              </a:defRPr>
            </a:lvl4pPr>
            <a:lvl5pPr>
              <a:defRPr>
                <a:solidFill>
                  <a:schemeClr val="tx2"/>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41F4F1-8321-4989-A4E2-782302089632}" type="datetime1">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0DB10-44F1-4CA7-817A-2A4BCE770DB9}" type="slidenum">
              <a:rPr lang="en-GB" smtClean="0"/>
              <a:pPr/>
              <a:t>‹nr.›</a:t>
            </a:fld>
            <a:endParaRPr lang="en-GB"/>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5ADD73-EFA0-4E8F-8039-52B35E6EDE95}" type="datetime1">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61EFB-FB48-4D90-A80A-304592CACD32}" type="datetime1">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B4731-4156-43D3-9E89-D0AB4F54F58A}"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96626-A28B-4A89-A9FF-D46CCA0D2453}"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A85DF6-9628-4826-BE67-DFDF414168B7}" type="datetime1">
              <a:rPr lang="en-GB" smtClean="0"/>
              <a:pPr/>
              <a:t>11/09/2023</a:t>
            </a:fld>
            <a:endParaRPr lang="en-GB"/>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20DB10-44F1-4CA7-817A-2A4BCE770DB9}" type="slidenum">
              <a:rPr lang="en-GB" smtClean="0"/>
              <a:pPr/>
              <a:t>‹nr.›</a:t>
            </a:fld>
            <a:endParaRPr lang="en-GB"/>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31214653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72wGb95EAu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WkJc2Rk6IgA&amp;t=2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dYN7I87bXe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12323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018293" cy="1600200"/>
          </a:xfrm>
        </p:spPr>
        <p:txBody>
          <a:bodyPr/>
          <a:lstStyle/>
          <a:p>
            <a:r>
              <a:rPr lang="en-GB" sz="4800" dirty="0" smtClean="0"/>
              <a:t>COMBAT LASER GAMES</a:t>
            </a:r>
            <a:endParaRPr lang="en-GB" sz="4800" dirty="0"/>
          </a:p>
        </p:txBody>
      </p:sp>
      <p:pic>
        <p:nvPicPr>
          <p:cNvPr id="4" name="Picture 2" descr="\\vslzdc1\redirects\marina.rubio\Escritorio\57-1024x1024.jpe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861219" y="1853856"/>
            <a:ext cx="3796620" cy="3796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78286" y="4665900"/>
            <a:ext cx="5769428" cy="1200329"/>
          </a:xfrm>
          <a:prstGeom prst="rect">
            <a:avLst/>
          </a:prstGeom>
        </p:spPr>
        <p:txBody>
          <a:bodyPr wrap="square">
            <a:spAutoFit/>
          </a:bodyPr>
          <a:lstStyle/>
          <a:p>
            <a:pPr algn="ctr"/>
            <a:r>
              <a:rPr lang="en-GB" sz="2400" b="1" dirty="0">
                <a:solidFill>
                  <a:schemeClr val="tx2"/>
                </a:solidFill>
                <a:latin typeface="Calibri" pitchFamily="34" charset="0"/>
              </a:rPr>
              <a:t>I have been working there for over 2 and a half years now!</a:t>
            </a:r>
          </a:p>
          <a:p>
            <a:endParaRPr lang="en-GB" sz="2400" b="1" dirty="0"/>
          </a:p>
        </p:txBody>
      </p:sp>
      <p:sp>
        <p:nvSpPr>
          <p:cNvPr id="6" name="5-Point Star 5"/>
          <p:cNvSpPr/>
          <p:nvPr/>
        </p:nvSpPr>
        <p:spPr>
          <a:xfrm>
            <a:off x="5371605" y="4778624"/>
            <a:ext cx="691738" cy="628953"/>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442857" y="1992086"/>
            <a:ext cx="6030686" cy="2308324"/>
          </a:xfrm>
          <a:prstGeom prst="rect">
            <a:avLst/>
          </a:prstGeom>
          <a:noFill/>
        </p:spPr>
        <p:txBody>
          <a:bodyPr wrap="square" rtlCol="0">
            <a:spAutoFit/>
          </a:bodyPr>
          <a:lstStyle/>
          <a:p>
            <a:r>
              <a:rPr lang="en-GB" sz="2400" dirty="0" smtClean="0">
                <a:solidFill>
                  <a:schemeClr val="tx2"/>
                </a:solidFill>
                <a:latin typeface="Calibri" pitchFamily="34" charset="0"/>
              </a:rPr>
              <a:t>I keep players in order to play the games and missions to make sure there are no injuries or accidents during their sessions and birthday parties in order to keep them safe and make sure they don’t wander off anywhere they cannot go in the field boundaries</a:t>
            </a:r>
            <a:endParaRPr lang="en-GB" sz="2400" dirty="0">
              <a:solidFill>
                <a:schemeClr val="tx2"/>
              </a:solidFill>
              <a:latin typeface="Calibri" pitchFamily="34" charset="0"/>
            </a:endParaRPr>
          </a:p>
        </p:txBody>
      </p:sp>
      <p:pic>
        <p:nvPicPr>
          <p:cNvPr id="9"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92687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90997" cy="1624084"/>
          </a:xfrm>
        </p:spPr>
        <p:txBody>
          <a:bodyPr/>
          <a:lstStyle/>
          <a:p>
            <a:r>
              <a:rPr lang="en-GB" dirty="0" smtClean="0"/>
              <a:t>ANIMAL SANCTUARY</a:t>
            </a:r>
            <a:endParaRPr lang="en-GB" dirty="0"/>
          </a:p>
        </p:txBody>
      </p:sp>
      <p:sp>
        <p:nvSpPr>
          <p:cNvPr id="3" name="Content Placeholder 2"/>
          <p:cNvSpPr>
            <a:spLocks noGrp="1"/>
          </p:cNvSpPr>
          <p:nvPr>
            <p:ph sz="half" idx="2"/>
          </p:nvPr>
        </p:nvSpPr>
        <p:spPr>
          <a:xfrm>
            <a:off x="6051884" y="1600201"/>
            <a:ext cx="5530516" cy="4656220"/>
          </a:xfrm>
        </p:spPr>
        <p:txBody>
          <a:bodyPr>
            <a:normAutofit/>
          </a:bodyPr>
          <a:lstStyle/>
          <a:p>
            <a:pPr marL="0" indent="0">
              <a:buNone/>
            </a:pPr>
            <a:endParaRPr lang="en-GB" dirty="0" smtClean="0"/>
          </a:p>
          <a:p>
            <a:pPr marL="0" indent="0">
              <a:buNone/>
            </a:pPr>
            <a:r>
              <a:rPr lang="en-GB" dirty="0" smtClean="0"/>
              <a:t>I keep the bunnies loved up by giving them my attention by holding and feeding them, including cleaning their pens and preparing their healthy food and water</a:t>
            </a:r>
            <a:endParaRPr lang="en-GB" dirty="0"/>
          </a:p>
          <a:p>
            <a:pPr marL="0" indent="0">
              <a:buNone/>
            </a:pPr>
            <a:endParaRPr lang="en-GB" dirty="0" smtClean="0"/>
          </a:p>
          <a:p>
            <a:pPr marL="0" indent="0">
              <a:buNone/>
            </a:pPr>
            <a:endParaRPr lang="en-GB" dirty="0"/>
          </a:p>
          <a:p>
            <a:pPr marL="0" indent="0">
              <a:buNone/>
            </a:pPr>
            <a:r>
              <a:rPr lang="en-GB" dirty="0" smtClean="0"/>
              <a:t>I have been making a difference for these bunnies for the last 6 months</a:t>
            </a:r>
            <a:endParaRPr lang="en-GB" dirty="0"/>
          </a:p>
          <a:p>
            <a:endParaRPr lang="en-GB" dirty="0"/>
          </a:p>
        </p:txBody>
      </p:sp>
      <p:pic>
        <p:nvPicPr>
          <p:cNvPr id="5" name="Picture 2" descr="\\vslzdc1\redirects\marina.rubio\Escritorio\dff192fd-0d7e-4cd9-9ef4-82884b8b8c16.JPG"/>
          <p:cNvPicPr>
            <a:picLocks noGrp="1" noChangeAspect="1" noChangeArrowheads="1"/>
          </p:cNvPicPr>
          <p:nvPr>
            <p:ph sz="quarter" idx="13"/>
          </p:nvPr>
        </p:nvPicPr>
        <p:blipFill>
          <a:blip r:embed="rId2" cstate="screen">
            <a:extLst>
              <a:ext uri="{28A0092B-C50C-407E-A947-70E740481C1C}">
                <a14:useLocalDpi xmlns:a14="http://schemas.microsoft.com/office/drawing/2010/main" val="0"/>
              </a:ext>
            </a:extLst>
          </a:blip>
          <a:srcRect/>
          <a:stretch>
            <a:fillRect/>
          </a:stretch>
        </p:blipFill>
        <p:spPr bwMode="auto">
          <a:xfrm>
            <a:off x="1484908"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5251289" y="5196448"/>
            <a:ext cx="691738" cy="628953"/>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398851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90997" cy="1610436"/>
          </a:xfrm>
        </p:spPr>
        <p:txBody>
          <a:bodyPr/>
          <a:lstStyle/>
          <a:p>
            <a:r>
              <a:rPr lang="en-GB" dirty="0" smtClean="0">
                <a:latin typeface="Calibri" pitchFamily="34" charset="0"/>
              </a:rPr>
              <a:t>ROLES IN DIAGRAMA</a:t>
            </a:r>
            <a:endParaRPr lang="en-GB" dirty="0">
              <a:latin typeface="Calibri" pitchFamily="34" charset="0"/>
            </a:endParaRPr>
          </a:p>
        </p:txBody>
      </p:sp>
      <p:sp>
        <p:nvSpPr>
          <p:cNvPr id="3" name="Content Placeholder 2"/>
          <p:cNvSpPr>
            <a:spLocks noGrp="1"/>
          </p:cNvSpPr>
          <p:nvPr>
            <p:ph sz="half" idx="2"/>
          </p:nvPr>
        </p:nvSpPr>
        <p:spPr>
          <a:xfrm>
            <a:off x="6208776" y="3721607"/>
            <a:ext cx="5468112" cy="2404557"/>
          </a:xfrm>
        </p:spPr>
        <p:txBody>
          <a:bodyPr>
            <a:normAutofit fontScale="70000" lnSpcReduction="20000"/>
          </a:bodyPr>
          <a:lstStyle/>
          <a:p>
            <a:pPr marL="0" indent="0">
              <a:buNone/>
            </a:pPr>
            <a:r>
              <a:rPr lang="en-GB" sz="3400" dirty="0" smtClean="0"/>
              <a:t>I am part of the interviewing panel.</a:t>
            </a:r>
          </a:p>
          <a:p>
            <a:pPr marL="0" indent="0">
              <a:buNone/>
            </a:pPr>
            <a:r>
              <a:rPr lang="en-GB" sz="3400" dirty="0" smtClean="0"/>
              <a:t>I select the staff I would like to work in my home.</a:t>
            </a:r>
          </a:p>
          <a:p>
            <a:pPr marL="0" indent="0">
              <a:buNone/>
            </a:pPr>
            <a:r>
              <a:rPr lang="en-GB" sz="3400" dirty="0" smtClean="0"/>
              <a:t>I like to ask about Health &amp; Safety and epilepsy</a:t>
            </a:r>
          </a:p>
          <a:p>
            <a:pPr marL="0" indent="0">
              <a:buNone/>
            </a:pPr>
            <a:r>
              <a:rPr lang="en-GB" sz="3400" dirty="0" smtClean="0"/>
              <a:t>I like staff to be reliable and on time and kind.</a:t>
            </a:r>
          </a:p>
          <a:p>
            <a:pPr marL="0" indent="0" algn="ctr">
              <a:buNone/>
            </a:pPr>
            <a:endParaRPr lang="en-GB" sz="4000" b="1" dirty="0"/>
          </a:p>
        </p:txBody>
      </p:sp>
      <p:sp>
        <p:nvSpPr>
          <p:cNvPr id="4" name="Content Placeholder 3"/>
          <p:cNvSpPr>
            <a:spLocks noGrp="1"/>
          </p:cNvSpPr>
          <p:nvPr>
            <p:ph sz="quarter" idx="13"/>
          </p:nvPr>
        </p:nvSpPr>
        <p:spPr>
          <a:xfrm>
            <a:off x="749808" y="3675888"/>
            <a:ext cx="5169728" cy="2450591"/>
          </a:xfrm>
        </p:spPr>
        <p:txBody>
          <a:bodyPr>
            <a:normAutofit lnSpcReduction="10000"/>
          </a:bodyPr>
          <a:lstStyle/>
          <a:p>
            <a:pPr marL="0" indent="0">
              <a:buNone/>
            </a:pPr>
            <a:r>
              <a:rPr lang="en-GB" sz="2600" dirty="0" smtClean="0"/>
              <a:t>I make sure my home is safe to prevent further structural damage either to walls, doors and ceilings even windows if the damage gets any worse please report it to the manager to sort it. </a:t>
            </a:r>
          </a:p>
          <a:p>
            <a:pPr marL="0" indent="0" algn="ctr">
              <a:buNone/>
            </a:pPr>
            <a:endParaRPr lang="en-GB" sz="2800" b="1" dirty="0" smtClean="0"/>
          </a:p>
          <a:p>
            <a:pPr marL="0" indent="0" algn="ctr">
              <a:buNone/>
            </a:pPr>
            <a:endParaRPr lang="en-GB" sz="2800" b="1" dirty="0" smtClean="0"/>
          </a:p>
          <a:p>
            <a:pPr marL="0" indent="0" algn="ctr">
              <a:buNone/>
            </a:pPr>
            <a:endParaRPr lang="en-GB" sz="2800" b="1" dirty="0"/>
          </a:p>
          <a:p>
            <a:pPr marL="0" indent="0" algn="ctr">
              <a:buNone/>
            </a:pPr>
            <a:endParaRPr lang="en-GB" sz="2800" b="1" dirty="0" smtClean="0"/>
          </a:p>
          <a:p>
            <a:pPr marL="0" indent="0" algn="ctr">
              <a:buNone/>
            </a:pPr>
            <a:endParaRPr lang="en-GB" sz="2800" b="1" dirty="0"/>
          </a:p>
          <a:p>
            <a:pPr marL="0" indent="0" algn="ctr">
              <a:buNone/>
            </a:pPr>
            <a:endParaRPr lang="en-GB" sz="4000" b="1" dirty="0"/>
          </a:p>
        </p:txBody>
      </p:sp>
      <p:pic>
        <p:nvPicPr>
          <p:cNvPr id="3075" name="Picture 3" descr="\\vslzdc1\redirects\marina.rubio\Escritorio\download.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00205" y="2191890"/>
            <a:ext cx="2166556" cy="1283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slzdc1\redirects\marina.rubio\Escritorio\images.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4939" y="2014792"/>
            <a:ext cx="1539621" cy="15396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2304" y="2191890"/>
            <a:ext cx="2706624" cy="1077218"/>
          </a:xfrm>
          <a:prstGeom prst="rect">
            <a:avLst/>
          </a:prstGeom>
        </p:spPr>
        <p:txBody>
          <a:bodyPr wrap="square">
            <a:spAutoFit/>
          </a:bodyPr>
          <a:lstStyle/>
          <a:p>
            <a:pPr indent="-114300" algn="ctr"/>
            <a:r>
              <a:rPr lang="en-GB" sz="3200" b="1" dirty="0" smtClean="0">
                <a:solidFill>
                  <a:schemeClr val="tx2"/>
                </a:solidFill>
                <a:latin typeface="Calibri" pitchFamily="34" charset="0"/>
              </a:rPr>
              <a:t>Health &amp;</a:t>
            </a:r>
          </a:p>
          <a:p>
            <a:pPr indent="-114300" algn="ctr"/>
            <a:r>
              <a:rPr lang="en-GB" sz="3200" b="1" dirty="0" smtClean="0">
                <a:solidFill>
                  <a:schemeClr val="tx2"/>
                </a:solidFill>
                <a:latin typeface="Calibri" pitchFamily="34" charset="0"/>
              </a:rPr>
              <a:t>Safety</a:t>
            </a:r>
            <a:endParaRPr lang="en-GB" sz="3200" b="1" dirty="0">
              <a:solidFill>
                <a:schemeClr val="tx2"/>
              </a:solidFill>
              <a:latin typeface="Calibri" pitchFamily="34" charset="0"/>
            </a:endParaRPr>
          </a:p>
        </p:txBody>
      </p:sp>
      <p:sp>
        <p:nvSpPr>
          <p:cNvPr id="6" name="Rectangle 5"/>
          <p:cNvSpPr/>
          <p:nvPr/>
        </p:nvSpPr>
        <p:spPr>
          <a:xfrm>
            <a:off x="8439912" y="2398236"/>
            <a:ext cx="3355848" cy="584775"/>
          </a:xfrm>
          <a:prstGeom prst="rect">
            <a:avLst/>
          </a:prstGeom>
        </p:spPr>
        <p:txBody>
          <a:bodyPr wrap="square">
            <a:spAutoFit/>
          </a:bodyPr>
          <a:lstStyle/>
          <a:p>
            <a:pPr algn="ctr"/>
            <a:r>
              <a:rPr lang="en-GB" sz="3200" b="1" dirty="0" smtClean="0">
                <a:solidFill>
                  <a:schemeClr val="tx2"/>
                </a:solidFill>
                <a:latin typeface="Calibri" pitchFamily="34" charset="0"/>
              </a:rPr>
              <a:t>Recruitment</a:t>
            </a:r>
            <a:endParaRPr lang="en-GB" sz="3200" b="1" dirty="0">
              <a:solidFill>
                <a:schemeClr val="tx2"/>
              </a:solidFill>
              <a:latin typeface="Calibri" pitchFamily="34" charset="0"/>
            </a:endParaRPr>
          </a:p>
        </p:txBody>
      </p:sp>
      <p:pic>
        <p:nvPicPr>
          <p:cNvPr id="10" name="Imagen 24"/>
          <p:cNvPicPr/>
          <p:nvPr/>
        </p:nvPicPr>
        <p:blipFill>
          <a:blip r:embed="rId5"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3240819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800" dirty="0" smtClean="0"/>
              <a:t>INTEGRATION </a:t>
            </a:r>
            <a:r>
              <a:rPr lang="es-ES_tradnl" sz="4800" dirty="0"/>
              <a:t>INTO COMMUNITY</a:t>
            </a:r>
            <a:endParaRPr lang="en-GB" sz="4800" dirty="0"/>
          </a:p>
        </p:txBody>
      </p:sp>
      <p:sp>
        <p:nvSpPr>
          <p:cNvPr id="3" name="Content Placeholder 2"/>
          <p:cNvSpPr>
            <a:spLocks noGrp="1"/>
          </p:cNvSpPr>
          <p:nvPr>
            <p:ph idx="1"/>
          </p:nvPr>
        </p:nvSpPr>
        <p:spPr/>
        <p:txBody>
          <a:bodyPr/>
          <a:lstStyle/>
          <a:p>
            <a:r>
              <a:rPr lang="es-ES_tradnl" dirty="0" err="1" smtClean="0"/>
              <a:t>Every</a:t>
            </a:r>
            <a:r>
              <a:rPr lang="es-ES_tradnl" dirty="0" smtClean="0"/>
              <a:t> person </a:t>
            </a:r>
            <a:r>
              <a:rPr lang="es-ES_tradnl" dirty="0" err="1" smtClean="0"/>
              <a:t>needs</a:t>
            </a:r>
            <a:r>
              <a:rPr lang="es-ES_tradnl" dirty="0" smtClean="0"/>
              <a:t> </a:t>
            </a:r>
            <a:r>
              <a:rPr lang="es-ES_tradnl" dirty="0" err="1" smtClean="0"/>
              <a:t>to</a:t>
            </a:r>
            <a:r>
              <a:rPr lang="es-ES_tradnl" dirty="0" smtClean="0"/>
              <a:t> </a:t>
            </a:r>
            <a:r>
              <a:rPr lang="es-ES_tradnl" dirty="0" err="1" smtClean="0"/>
              <a:t>feel</a:t>
            </a:r>
            <a:r>
              <a:rPr lang="es-ES_tradnl" dirty="0" smtClean="0"/>
              <a:t> </a:t>
            </a:r>
            <a:r>
              <a:rPr lang="es-ES_tradnl" dirty="0" err="1" smtClean="0"/>
              <a:t>they</a:t>
            </a:r>
            <a:r>
              <a:rPr lang="es-ES_tradnl" dirty="0" smtClean="0"/>
              <a:t> </a:t>
            </a:r>
            <a:r>
              <a:rPr lang="es-ES_tradnl" dirty="0" err="1" smtClean="0"/>
              <a:t>contribute</a:t>
            </a:r>
            <a:r>
              <a:rPr lang="es-ES_tradnl" dirty="0" smtClean="0"/>
              <a:t> </a:t>
            </a:r>
            <a:r>
              <a:rPr lang="es-ES_tradnl" dirty="0" err="1" smtClean="0"/>
              <a:t>to</a:t>
            </a:r>
            <a:r>
              <a:rPr lang="es-ES_tradnl" dirty="0" smtClean="0"/>
              <a:t> </a:t>
            </a:r>
            <a:r>
              <a:rPr lang="es-ES_tradnl" dirty="0" err="1" smtClean="0"/>
              <a:t>their</a:t>
            </a:r>
            <a:r>
              <a:rPr lang="es-ES_tradnl" dirty="0" smtClean="0"/>
              <a:t> </a:t>
            </a:r>
            <a:r>
              <a:rPr lang="es-ES_tradnl" dirty="0" err="1" smtClean="0"/>
              <a:t>community</a:t>
            </a:r>
            <a:endParaRPr lang="es-ES_tradnl" dirty="0" smtClean="0"/>
          </a:p>
          <a:p>
            <a:r>
              <a:rPr lang="es-ES_tradnl" dirty="0" err="1" smtClean="0"/>
              <a:t>Promotes</a:t>
            </a:r>
            <a:r>
              <a:rPr lang="es-ES_tradnl" dirty="0" smtClean="0"/>
              <a:t> </a:t>
            </a:r>
            <a:r>
              <a:rPr lang="es-ES_tradnl" dirty="0" err="1" smtClean="0"/>
              <a:t>independence</a:t>
            </a:r>
            <a:r>
              <a:rPr lang="es-ES_tradnl" dirty="0" smtClean="0"/>
              <a:t>, </a:t>
            </a:r>
            <a:r>
              <a:rPr lang="es-ES_tradnl" dirty="0" err="1" smtClean="0"/>
              <a:t>meaningful</a:t>
            </a:r>
            <a:r>
              <a:rPr lang="es-ES_tradnl" dirty="0" smtClean="0"/>
              <a:t> relationships, </a:t>
            </a:r>
            <a:r>
              <a:rPr lang="es-ES_tradnl" dirty="0" err="1" smtClean="0"/>
              <a:t>maintains</a:t>
            </a:r>
            <a:r>
              <a:rPr lang="es-ES_tradnl" dirty="0" smtClean="0"/>
              <a:t> </a:t>
            </a:r>
            <a:r>
              <a:rPr lang="es-ES_tradnl" dirty="0" err="1" smtClean="0"/>
              <a:t>skills</a:t>
            </a:r>
            <a:r>
              <a:rPr lang="es-ES_tradnl" dirty="0" smtClean="0"/>
              <a:t> </a:t>
            </a:r>
          </a:p>
          <a:p>
            <a:r>
              <a:rPr lang="es-ES_tradnl" dirty="0" err="1" smtClean="0"/>
              <a:t>Builds</a:t>
            </a:r>
            <a:r>
              <a:rPr lang="es-ES_tradnl" dirty="0" smtClean="0"/>
              <a:t> </a:t>
            </a:r>
            <a:r>
              <a:rPr lang="es-ES_tradnl" dirty="0" err="1" smtClean="0"/>
              <a:t>self</a:t>
            </a:r>
            <a:r>
              <a:rPr lang="es-ES_tradnl" dirty="0" smtClean="0"/>
              <a:t> </a:t>
            </a:r>
            <a:r>
              <a:rPr lang="es-ES_tradnl" dirty="0" err="1" smtClean="0"/>
              <a:t>esteem</a:t>
            </a:r>
            <a:r>
              <a:rPr lang="es-ES_tradnl" dirty="0" smtClean="0"/>
              <a:t> and </a:t>
            </a:r>
            <a:r>
              <a:rPr lang="es-ES_tradnl" dirty="0" err="1" smtClean="0"/>
              <a:t>confidence</a:t>
            </a:r>
            <a:r>
              <a:rPr lang="es-ES_tradnl" dirty="0" smtClean="0"/>
              <a:t>	</a:t>
            </a:r>
          </a:p>
          <a:p>
            <a:r>
              <a:rPr lang="es-ES_tradnl" dirty="0" err="1" smtClean="0"/>
              <a:t>Changes</a:t>
            </a:r>
            <a:r>
              <a:rPr lang="es-ES_tradnl" dirty="0" smtClean="0"/>
              <a:t> </a:t>
            </a:r>
            <a:r>
              <a:rPr lang="es-ES_tradnl" dirty="0" err="1" smtClean="0"/>
              <a:t>the</a:t>
            </a:r>
            <a:r>
              <a:rPr lang="es-ES_tradnl" dirty="0" smtClean="0"/>
              <a:t> </a:t>
            </a:r>
            <a:r>
              <a:rPr lang="es-ES_tradnl" dirty="0" err="1" smtClean="0"/>
              <a:t>perceptions</a:t>
            </a:r>
            <a:r>
              <a:rPr lang="es-ES_tradnl" dirty="0" smtClean="0"/>
              <a:t> of </a:t>
            </a:r>
            <a:r>
              <a:rPr lang="es-ES_tradnl" dirty="0" err="1" smtClean="0"/>
              <a:t>the</a:t>
            </a:r>
            <a:r>
              <a:rPr lang="es-ES_tradnl" dirty="0" smtClean="0"/>
              <a:t> </a:t>
            </a:r>
            <a:r>
              <a:rPr lang="es-ES_tradnl" dirty="0" err="1" smtClean="0"/>
              <a:t>wider</a:t>
            </a:r>
            <a:r>
              <a:rPr lang="es-ES_tradnl" dirty="0" smtClean="0"/>
              <a:t> </a:t>
            </a:r>
            <a:r>
              <a:rPr lang="es-ES_tradnl" dirty="0" err="1" smtClean="0"/>
              <a:t>public</a:t>
            </a:r>
            <a:r>
              <a:rPr lang="es-ES_tradnl" dirty="0" smtClean="0"/>
              <a:t> - </a:t>
            </a:r>
            <a:r>
              <a:rPr lang="es-ES_tradnl" b="1" dirty="0" smtClean="0"/>
              <a:t>Professional </a:t>
            </a:r>
            <a:r>
              <a:rPr lang="es-ES_tradnl" b="1" dirty="0" err="1" smtClean="0"/>
              <a:t>identity</a:t>
            </a:r>
            <a:endParaRPr lang="en-GB" b="1" dirty="0"/>
          </a:p>
        </p:txBody>
      </p:sp>
      <p:pic>
        <p:nvPicPr>
          <p:cNvPr id="4"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3074" name="Picture 2" descr="C:\Users\Diagrama Foundation\Desktop\276160328_3135796923301699_4223447455026834772_n.jpg"/>
          <p:cNvPicPr>
            <a:picLocks noChangeAspect="1" noChangeArrowheads="1"/>
          </p:cNvPicPr>
          <p:nvPr/>
        </p:nvPicPr>
        <p:blipFill>
          <a:blip r:embed="rId4" cstate="screen"/>
          <a:srcRect r="-439"/>
          <a:stretch>
            <a:fillRect/>
          </a:stretch>
        </p:blipFill>
        <p:spPr bwMode="auto">
          <a:xfrm>
            <a:off x="3177958" y="3431488"/>
            <a:ext cx="4578668" cy="2694676"/>
          </a:xfrm>
          <a:prstGeom prst="rect">
            <a:avLst/>
          </a:prstGeom>
          <a:noFill/>
        </p:spPr>
      </p:pic>
    </p:spTree>
    <p:extLst>
      <p:ext uri="{BB962C8B-B14F-4D97-AF65-F5344CB8AC3E}">
        <p14:creationId xmlns:p14="http://schemas.microsoft.com/office/powerpoint/2010/main" val="191480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18293" cy="1600200"/>
          </a:xfrm>
        </p:spPr>
        <p:txBody>
          <a:bodyPr/>
          <a:lstStyle/>
          <a:p>
            <a:r>
              <a:rPr lang="en-GB" sz="4400" dirty="0" smtClean="0"/>
              <a:t>INTEGRATION INTO THE COMMUNITY</a:t>
            </a:r>
            <a:endParaRPr lang="en-GB" sz="4400" dirty="0"/>
          </a:p>
        </p:txBody>
      </p:sp>
      <p:pic>
        <p:nvPicPr>
          <p:cNvPr id="8"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11" name="Content Placeholder 10"/>
          <p:cNvSpPr>
            <a:spLocks noGrp="1"/>
          </p:cNvSpPr>
          <p:nvPr>
            <p:ph idx="1"/>
          </p:nvPr>
        </p:nvSpPr>
        <p:spPr>
          <a:xfrm>
            <a:off x="609600" y="1760561"/>
            <a:ext cx="10922758" cy="4365603"/>
          </a:xfrm>
        </p:spPr>
        <p:txBody>
          <a:bodyPr/>
          <a:lstStyle/>
          <a:p>
            <a:pPr algn="ctr">
              <a:buNone/>
            </a:pPr>
            <a:endParaRPr lang="en-GB" dirty="0" smtClean="0">
              <a:hlinkClick r:id="rId4"/>
            </a:endParaRPr>
          </a:p>
          <a:p>
            <a:pPr algn="ctr">
              <a:buNone/>
            </a:pPr>
            <a:endParaRPr lang="en-GB" dirty="0" smtClean="0">
              <a:hlinkClick r:id="rId4"/>
            </a:endParaRPr>
          </a:p>
          <a:p>
            <a:pPr algn="ctr">
              <a:buNone/>
            </a:pPr>
            <a:endParaRPr lang="en-GB" dirty="0" smtClean="0">
              <a:hlinkClick r:id="rId4"/>
            </a:endParaRPr>
          </a:p>
          <a:p>
            <a:pPr algn="ctr">
              <a:buNone/>
            </a:pPr>
            <a:r>
              <a:rPr lang="en-GB" dirty="0" smtClean="0">
                <a:hlinkClick r:id="rId4"/>
              </a:rPr>
              <a:t>https://www.youtube.com/watch?v=72wGb95EAuM</a:t>
            </a:r>
            <a:endParaRPr lang="en-GB" dirty="0" smtClean="0"/>
          </a:p>
          <a:p>
            <a:pPr>
              <a:buNone/>
            </a:pPr>
            <a:endParaRPr lang="en-GB" dirty="0"/>
          </a:p>
        </p:txBody>
      </p:sp>
    </p:spTree>
    <p:extLst>
      <p:ext uri="{BB962C8B-B14F-4D97-AF65-F5344CB8AC3E}">
        <p14:creationId xmlns:p14="http://schemas.microsoft.com/office/powerpoint/2010/main" val="238481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18293" cy="1600200"/>
          </a:xfrm>
        </p:spPr>
        <p:txBody>
          <a:bodyPr/>
          <a:lstStyle/>
          <a:p>
            <a:r>
              <a:rPr lang="en-GB" sz="4400" dirty="0" smtClean="0"/>
              <a:t>INTEGRATION INTO THE COMMUNITY</a:t>
            </a:r>
            <a:endParaRPr lang="en-GB" sz="4400" dirty="0"/>
          </a:p>
        </p:txBody>
      </p:sp>
      <p:pic>
        <p:nvPicPr>
          <p:cNvPr id="6146" name="Picture 2" descr="\\vslzdc1\redirects\marina.rubio\Mis documentos\butlins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5162" y="1600200"/>
            <a:ext cx="3399608" cy="220974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4672027" y="1620742"/>
            <a:ext cx="3021217" cy="2265913"/>
          </a:xfrm>
        </p:spPr>
      </p:pic>
      <p:pic>
        <p:nvPicPr>
          <p:cNvPr id="6149"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160502" y="1600200"/>
            <a:ext cx="3236697" cy="23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11" descr="IMG_20180517_120325.jpg"/>
          <p:cNvPicPr>
            <a:picLocks/>
          </p:cNvPicPr>
          <p:nvPr/>
        </p:nvPicPr>
        <p:blipFill>
          <a:blip r:embed="rId6" cstate="screen"/>
          <a:stretch>
            <a:fillRect/>
          </a:stretch>
        </p:blipFill>
        <p:spPr>
          <a:xfrm>
            <a:off x="756476" y="4144246"/>
            <a:ext cx="3448294" cy="2107081"/>
          </a:xfrm>
          <a:prstGeom prst="rect">
            <a:avLst/>
          </a:prstGeom>
          <a:ln>
            <a:noFill/>
          </a:ln>
          <a:effectLst>
            <a:outerShdw blurRad="292100" dist="139700" dir="2700000" algn="tl" rotWithShape="0">
              <a:srgbClr val="333333">
                <a:alpha val="65000"/>
              </a:srgbClr>
            </a:outerShdw>
          </a:effectLst>
        </p:spPr>
      </p:pic>
      <p:pic>
        <p:nvPicPr>
          <p:cNvPr id="8" name="Imagen 24"/>
          <p:cNvPicPr/>
          <p:nvPr/>
        </p:nvPicPr>
        <p:blipFill>
          <a:blip r:embed="rId7"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4098" name="Picture 2" descr="\\vslzdc1\redirects\marina.rubio\Escritorio\f00eb45f-c962-448b-84bc-2738cd89f494.JPG"/>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4726099" y="4144246"/>
            <a:ext cx="2957591" cy="21070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vslzdc1\redirects\marina.rubio\Escritorio\jj.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155538" y="4144246"/>
            <a:ext cx="3241661" cy="210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1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559837"/>
            <a:ext cx="11499072" cy="1040364"/>
          </a:xfrm>
        </p:spPr>
        <p:txBody>
          <a:bodyPr/>
          <a:lstStyle/>
          <a:p>
            <a:r>
              <a:rPr lang="en-GB" sz="4800" dirty="0" smtClean="0"/>
              <a:t>MONTESSORI: roles and activities</a:t>
            </a:r>
            <a:endParaRPr lang="en-GB" sz="4800"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 Roles</a:t>
            </a:r>
          </a:p>
          <a:p>
            <a:pPr marL="0" indent="0"/>
            <a:endParaRPr lang="en-GB" b="1" dirty="0" smtClean="0"/>
          </a:p>
          <a:p>
            <a:pPr marL="0" indent="0"/>
            <a:r>
              <a:rPr lang="en-GB" dirty="0" smtClean="0"/>
              <a:t> Roles are activities and task that are part of daily life and contribute to a person’s community. </a:t>
            </a:r>
          </a:p>
          <a:p>
            <a:pPr marL="0" indent="0"/>
            <a:r>
              <a:rPr lang="en-GB" dirty="0" smtClean="0"/>
              <a:t>Example of roles: Set the table, orientation board updated, hand out aprons, pour drinks, feeding fish, cutely sorter, etc.</a:t>
            </a:r>
          </a:p>
          <a:p>
            <a:pPr marL="0" indent="0"/>
            <a:endParaRPr lang="en-GB" dirty="0" smtClean="0"/>
          </a:p>
          <a:p>
            <a:pPr marL="0" indent="0"/>
            <a:r>
              <a:rPr lang="en-GB" dirty="0" smtClean="0"/>
              <a:t>Roles build on people’s </a:t>
            </a:r>
            <a:r>
              <a:rPr lang="en-GB" b="1" dirty="0" smtClean="0"/>
              <a:t>strengths</a:t>
            </a:r>
            <a:r>
              <a:rPr lang="en-GB" dirty="0" smtClean="0"/>
              <a:t>.</a:t>
            </a:r>
          </a:p>
          <a:p>
            <a:pPr marL="0" indent="0"/>
            <a:endParaRPr lang="en-GB" b="1" dirty="0" smtClean="0">
              <a:solidFill>
                <a:schemeClr val="accent1">
                  <a:lumMod val="50000"/>
                </a:schemeClr>
              </a:solidFill>
            </a:endParaRPr>
          </a:p>
          <a:p>
            <a:pPr marL="0" indent="0"/>
            <a:r>
              <a:rPr lang="en-GB" dirty="0" smtClean="0"/>
              <a:t>Roles need to be put into a </a:t>
            </a:r>
            <a:r>
              <a:rPr lang="en-GB" b="1" dirty="0" smtClean="0"/>
              <a:t>routine</a:t>
            </a:r>
            <a:r>
              <a:rPr lang="en-GB" dirty="0" smtClean="0"/>
              <a:t> so they an be done daily or more often.</a:t>
            </a:r>
          </a:p>
          <a:p>
            <a:pPr marL="0" indent="0"/>
            <a:r>
              <a:rPr lang="en-GB" b="1" dirty="0" smtClean="0"/>
              <a:t>Easy read </a:t>
            </a:r>
            <a:r>
              <a:rPr lang="en-GB" dirty="0" smtClean="0"/>
              <a:t>schedules support the person to remember their role. </a:t>
            </a:r>
          </a:p>
          <a:p>
            <a:pPr marL="0" indent="0">
              <a:buNone/>
            </a:pPr>
            <a:endParaRPr lang="en-GB" dirty="0" smtClean="0"/>
          </a:p>
          <a:p>
            <a:pPr marL="0" indent="0"/>
            <a:endParaRPr lang="en-GB" dirty="0" smtClean="0"/>
          </a:p>
          <a:p>
            <a:pPr marL="0" indent="0">
              <a:buNone/>
            </a:pPr>
            <a:endParaRPr lang="en-GB" dirty="0"/>
          </a:p>
        </p:txBody>
      </p:sp>
      <p:pic>
        <p:nvPicPr>
          <p:cNvPr id="9"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435078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smtClean="0"/>
              <a:t>MONTESSORI: roles and activities</a:t>
            </a:r>
            <a:endParaRPr lang="en-GB" sz="4800" dirty="0"/>
          </a:p>
        </p:txBody>
      </p:sp>
      <p:sp>
        <p:nvSpPr>
          <p:cNvPr id="3" name="Content Placeholder 2"/>
          <p:cNvSpPr>
            <a:spLocks noGrp="1"/>
          </p:cNvSpPr>
          <p:nvPr>
            <p:ph idx="1"/>
          </p:nvPr>
        </p:nvSpPr>
        <p:spPr>
          <a:xfrm>
            <a:off x="832513" y="1610435"/>
            <a:ext cx="10521287" cy="4769581"/>
          </a:xfrm>
        </p:spPr>
        <p:txBody>
          <a:bodyPr>
            <a:normAutofit lnSpcReduction="10000"/>
          </a:bodyPr>
          <a:lstStyle/>
          <a:p>
            <a:pPr marL="0" indent="0">
              <a:buNone/>
            </a:pPr>
            <a:r>
              <a:rPr lang="en-GB" dirty="0" smtClean="0"/>
              <a:t>Consider if the activity will:</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sz="2200" b="1" dirty="0" smtClean="0">
                <a:solidFill>
                  <a:schemeClr val="accent1">
                    <a:lumMod val="50000"/>
                  </a:schemeClr>
                </a:solidFill>
              </a:rPr>
              <a:t>Classes of Montessori Activities :</a:t>
            </a:r>
          </a:p>
          <a:p>
            <a:r>
              <a:rPr lang="en-GB" sz="2200" b="1" dirty="0" smtClean="0"/>
              <a:t>Social and cultural: </a:t>
            </a:r>
            <a:r>
              <a:rPr lang="en-GB" sz="2200" dirty="0" smtClean="0"/>
              <a:t>extending greeting, shaking hands, helping others, etc.</a:t>
            </a:r>
          </a:p>
          <a:p>
            <a:r>
              <a:rPr lang="en-GB" sz="2200" b="1" dirty="0" smtClean="0"/>
              <a:t>Sensory Activities: </a:t>
            </a:r>
            <a:r>
              <a:rPr lang="en-GB" sz="2200" dirty="0" smtClean="0"/>
              <a:t>discrimination of colour, shape, sound, touch, size, etc.</a:t>
            </a:r>
          </a:p>
          <a:p>
            <a:r>
              <a:rPr lang="en-GB" sz="2200" b="1" dirty="0" smtClean="0"/>
              <a:t>Practical life: </a:t>
            </a:r>
            <a:r>
              <a:rPr lang="en-GB" sz="2200" dirty="0" smtClean="0"/>
              <a:t>buttoning, folding, personal care, pouring, cleaning, etc.</a:t>
            </a:r>
          </a:p>
          <a:p>
            <a:r>
              <a:rPr lang="en-GB" sz="2200" b="1" dirty="0" smtClean="0"/>
              <a:t>Cognitive: </a:t>
            </a:r>
            <a:r>
              <a:rPr lang="en-GB" sz="2200" dirty="0" smtClean="0"/>
              <a:t>reading, categorising, using a template, detecting same/different, etc.</a:t>
            </a:r>
          </a:p>
        </p:txBody>
      </p:sp>
      <p:pic>
        <p:nvPicPr>
          <p:cNvPr id="5" name="Picture 4"/>
          <p:cNvPicPr>
            <a:picLocks noChangeAspect="1"/>
          </p:cNvPicPr>
          <p:nvPr/>
        </p:nvPicPr>
        <p:blipFill rotWithShape="1">
          <a:blip r:embed="rId2" cstate="screen"/>
          <a:srcRect/>
          <a:stretch/>
        </p:blipFill>
        <p:spPr>
          <a:xfrm>
            <a:off x="1711965" y="2049815"/>
            <a:ext cx="7752762" cy="1921684"/>
          </a:xfrm>
          <a:prstGeom prst="rect">
            <a:avLst/>
          </a:prstGeom>
        </p:spPr>
      </p:pic>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084309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srcRect/>
          <a:stretch/>
        </p:blipFill>
        <p:spPr>
          <a:xfrm>
            <a:off x="839338" y="1883391"/>
            <a:ext cx="2674524" cy="3985146"/>
          </a:xfrm>
          <a:prstGeom prst="rect">
            <a:avLst/>
          </a:prstGeom>
        </p:spPr>
      </p:pic>
      <p:sp>
        <p:nvSpPr>
          <p:cNvPr id="5" name="Rectangle 4"/>
          <p:cNvSpPr/>
          <p:nvPr/>
        </p:nvSpPr>
        <p:spPr>
          <a:xfrm>
            <a:off x="3766783" y="2047164"/>
            <a:ext cx="7948476" cy="4278094"/>
          </a:xfrm>
          <a:prstGeom prst="rect">
            <a:avLst/>
          </a:prstGeom>
        </p:spPr>
        <p:txBody>
          <a:bodyPr wrap="square">
            <a:spAutoFit/>
          </a:bodyPr>
          <a:lstStyle/>
          <a:p>
            <a:r>
              <a:rPr lang="en-GB" sz="1600" b="1" dirty="0">
                <a:solidFill>
                  <a:schemeClr val="tx2"/>
                </a:solidFill>
                <a:latin typeface="Calibri" pitchFamily="34" charset="0"/>
              </a:rPr>
              <a:t>Decide </a:t>
            </a:r>
            <a:r>
              <a:rPr lang="en-GB" sz="1600" dirty="0">
                <a:solidFill>
                  <a:schemeClr val="tx2"/>
                </a:solidFill>
                <a:latin typeface="Calibri" pitchFamily="34" charset="0"/>
              </a:rPr>
              <a:t>what role/activity you are going to develop – taking into account the needs,</a:t>
            </a:r>
          </a:p>
          <a:p>
            <a:r>
              <a:rPr lang="en-GB" sz="1600" dirty="0">
                <a:solidFill>
                  <a:schemeClr val="tx2"/>
                </a:solidFill>
                <a:latin typeface="Calibri" pitchFamily="34" charset="0"/>
              </a:rPr>
              <a:t>interests and abilities of </a:t>
            </a:r>
            <a:r>
              <a:rPr lang="en-GB" sz="1600" dirty="0" smtClean="0">
                <a:solidFill>
                  <a:schemeClr val="tx2"/>
                </a:solidFill>
                <a:latin typeface="Calibri" pitchFamily="34" charset="0"/>
              </a:rPr>
              <a:t>person</a:t>
            </a:r>
            <a:endParaRPr lang="en-GB" sz="1600" dirty="0">
              <a:solidFill>
                <a:schemeClr val="tx2"/>
              </a:solidFill>
              <a:latin typeface="Calibri" pitchFamily="34" charset="0"/>
            </a:endParaRPr>
          </a:p>
          <a:p>
            <a:r>
              <a:rPr lang="en-GB" sz="1600" b="1" dirty="0">
                <a:solidFill>
                  <a:schemeClr val="tx2"/>
                </a:solidFill>
                <a:latin typeface="Calibri" pitchFamily="34" charset="0"/>
              </a:rPr>
              <a:t>Environment </a:t>
            </a:r>
            <a:r>
              <a:rPr lang="en-GB" sz="1600" dirty="0">
                <a:solidFill>
                  <a:schemeClr val="tx2"/>
                </a:solidFill>
                <a:latin typeface="Calibri" pitchFamily="34" charset="0"/>
              </a:rPr>
              <a:t>– where might the role/activity occur, any changes needed to the</a:t>
            </a:r>
          </a:p>
          <a:p>
            <a:r>
              <a:rPr lang="en-GB" sz="1600" dirty="0">
                <a:solidFill>
                  <a:schemeClr val="tx2"/>
                </a:solidFill>
                <a:latin typeface="Calibri" pitchFamily="34" charset="0"/>
              </a:rPr>
              <a:t>environment, i.e., signage, work boards, etc. What other resources might you need?</a:t>
            </a:r>
          </a:p>
          <a:p>
            <a:r>
              <a:rPr lang="en-GB" sz="1600" b="1" dirty="0">
                <a:solidFill>
                  <a:schemeClr val="tx2"/>
                </a:solidFill>
                <a:latin typeface="Calibri" pitchFamily="34" charset="0"/>
              </a:rPr>
              <a:t>Verbalise </a:t>
            </a:r>
            <a:r>
              <a:rPr lang="en-GB" sz="1600" dirty="0">
                <a:solidFill>
                  <a:schemeClr val="tx2"/>
                </a:solidFill>
                <a:latin typeface="Calibri" pitchFamily="34" charset="0"/>
              </a:rPr>
              <a:t>the purpose and expected outcomes – ensure all are involved in the</a:t>
            </a:r>
          </a:p>
          <a:p>
            <a:r>
              <a:rPr lang="en-GB" sz="1600" dirty="0">
                <a:solidFill>
                  <a:schemeClr val="tx2"/>
                </a:solidFill>
                <a:latin typeface="Calibri" pitchFamily="34" charset="0"/>
              </a:rPr>
              <a:t>process of </a:t>
            </a:r>
            <a:r>
              <a:rPr lang="en-GB" sz="1600" dirty="0" smtClean="0">
                <a:solidFill>
                  <a:schemeClr val="tx2"/>
                </a:solidFill>
                <a:latin typeface="Calibri" pitchFamily="34" charset="0"/>
              </a:rPr>
              <a:t>development</a:t>
            </a:r>
          </a:p>
          <a:p>
            <a:r>
              <a:rPr lang="en-GB" sz="1600" b="1" dirty="0" smtClean="0">
                <a:solidFill>
                  <a:schemeClr val="tx2"/>
                </a:solidFill>
                <a:latin typeface="Calibri" pitchFamily="34" charset="0"/>
              </a:rPr>
              <a:t>Error </a:t>
            </a:r>
            <a:r>
              <a:rPr lang="en-GB" sz="1600" b="1" dirty="0">
                <a:solidFill>
                  <a:schemeClr val="tx2"/>
                </a:solidFill>
                <a:latin typeface="Calibri" pitchFamily="34" charset="0"/>
              </a:rPr>
              <a:t>free </a:t>
            </a:r>
            <a:r>
              <a:rPr lang="en-GB" sz="1600" dirty="0">
                <a:solidFill>
                  <a:schemeClr val="tx2"/>
                </a:solidFill>
                <a:latin typeface="Calibri" pitchFamily="34" charset="0"/>
              </a:rPr>
              <a:t>– think the role/activity through, ensure the resident/client has the</a:t>
            </a:r>
          </a:p>
          <a:p>
            <a:r>
              <a:rPr lang="en-GB" sz="1600" dirty="0">
                <a:solidFill>
                  <a:schemeClr val="tx2"/>
                </a:solidFill>
                <a:latin typeface="Calibri" pitchFamily="34" charset="0"/>
              </a:rPr>
              <a:t>physical ability to carry it out – do modifications need to be made?</a:t>
            </a:r>
          </a:p>
          <a:p>
            <a:r>
              <a:rPr lang="en-GB" sz="1600" b="1" dirty="0">
                <a:solidFill>
                  <a:schemeClr val="tx2"/>
                </a:solidFill>
                <a:latin typeface="Calibri" pitchFamily="34" charset="0"/>
              </a:rPr>
              <a:t>Link </a:t>
            </a:r>
            <a:r>
              <a:rPr lang="en-GB" sz="1600" dirty="0">
                <a:solidFill>
                  <a:schemeClr val="tx2"/>
                </a:solidFill>
                <a:latin typeface="Calibri" pitchFamily="34" charset="0"/>
              </a:rPr>
              <a:t>to the persons schedule or routine, if they have one, find out the best time of</a:t>
            </a:r>
          </a:p>
          <a:p>
            <a:r>
              <a:rPr lang="en-GB" sz="1600" dirty="0">
                <a:solidFill>
                  <a:schemeClr val="tx2"/>
                </a:solidFill>
                <a:latin typeface="Calibri" pitchFamily="34" charset="0"/>
              </a:rPr>
              <a:t>day for them and work from that</a:t>
            </a:r>
          </a:p>
          <a:p>
            <a:r>
              <a:rPr lang="en-GB" sz="1600" b="1" dirty="0">
                <a:solidFill>
                  <a:schemeClr val="tx2"/>
                </a:solidFill>
                <a:latin typeface="Calibri" pitchFamily="34" charset="0"/>
              </a:rPr>
              <a:t>Other considerations </a:t>
            </a:r>
            <a:r>
              <a:rPr lang="en-GB" sz="1600" dirty="0">
                <a:solidFill>
                  <a:schemeClr val="tx2"/>
                </a:solidFill>
                <a:latin typeface="Calibri" pitchFamily="34" charset="0"/>
              </a:rPr>
              <a:t>– has the resident/client had a disturbed night or lots of</a:t>
            </a:r>
          </a:p>
          <a:p>
            <a:r>
              <a:rPr lang="en-GB" sz="1600" dirty="0">
                <a:solidFill>
                  <a:schemeClr val="tx2"/>
                </a:solidFill>
                <a:latin typeface="Calibri" pitchFamily="34" charset="0"/>
              </a:rPr>
              <a:t>visitors? Have they the right glasses on? Hearing aid in? Anything else?</a:t>
            </a:r>
          </a:p>
          <a:p>
            <a:r>
              <a:rPr lang="fr-FR" sz="1600" b="1" dirty="0" err="1">
                <a:solidFill>
                  <a:schemeClr val="tx2"/>
                </a:solidFill>
                <a:latin typeface="Calibri" pitchFamily="34" charset="0"/>
              </a:rPr>
              <a:t>Produce</a:t>
            </a:r>
            <a:r>
              <a:rPr lang="fr-FR" sz="1600" b="1" dirty="0">
                <a:solidFill>
                  <a:schemeClr val="tx2"/>
                </a:solidFill>
                <a:latin typeface="Calibri" pitchFamily="34" charset="0"/>
              </a:rPr>
              <a:t> </a:t>
            </a:r>
            <a:r>
              <a:rPr lang="fr-FR" sz="1600" dirty="0">
                <a:solidFill>
                  <a:schemeClr val="tx2"/>
                </a:solidFill>
                <a:latin typeface="Calibri" pitchFamily="34" charset="0"/>
              </a:rPr>
              <a:t>– </a:t>
            </a:r>
            <a:r>
              <a:rPr lang="fr-FR" sz="1600" dirty="0" err="1">
                <a:solidFill>
                  <a:schemeClr val="tx2"/>
                </a:solidFill>
                <a:latin typeface="Calibri" pitchFamily="34" charset="0"/>
              </a:rPr>
              <a:t>templates</a:t>
            </a:r>
            <a:r>
              <a:rPr lang="fr-FR" sz="1600" dirty="0">
                <a:solidFill>
                  <a:schemeClr val="tx2"/>
                </a:solidFill>
                <a:latin typeface="Calibri" pitchFamily="34" charset="0"/>
              </a:rPr>
              <a:t>, </a:t>
            </a:r>
            <a:r>
              <a:rPr lang="fr-FR" sz="1600" dirty="0" err="1">
                <a:solidFill>
                  <a:schemeClr val="tx2"/>
                </a:solidFill>
                <a:latin typeface="Calibri" pitchFamily="34" charset="0"/>
              </a:rPr>
              <a:t>manipulatives</a:t>
            </a:r>
            <a:r>
              <a:rPr lang="fr-FR" sz="1600" dirty="0">
                <a:solidFill>
                  <a:schemeClr val="tx2"/>
                </a:solidFill>
                <a:latin typeface="Calibri" pitchFamily="34" charset="0"/>
              </a:rPr>
              <a:t>, </a:t>
            </a:r>
            <a:r>
              <a:rPr lang="fr-FR" sz="1600" dirty="0" err="1">
                <a:solidFill>
                  <a:schemeClr val="tx2"/>
                </a:solidFill>
                <a:latin typeface="Calibri" pitchFamily="34" charset="0"/>
              </a:rPr>
              <a:t>signs</a:t>
            </a:r>
            <a:r>
              <a:rPr lang="fr-FR" sz="1600" dirty="0">
                <a:solidFill>
                  <a:schemeClr val="tx2"/>
                </a:solidFill>
                <a:latin typeface="Calibri" pitchFamily="34" charset="0"/>
              </a:rPr>
              <a:t>, etc.</a:t>
            </a:r>
          </a:p>
          <a:p>
            <a:r>
              <a:rPr lang="en-GB" sz="1600" dirty="0">
                <a:solidFill>
                  <a:schemeClr val="tx2"/>
                </a:solidFill>
                <a:latin typeface="Calibri" pitchFamily="34" charset="0"/>
              </a:rPr>
              <a:t>• Remove unnecessary markings/backgrounds</a:t>
            </a:r>
          </a:p>
          <a:p>
            <a:r>
              <a:rPr lang="en-GB" sz="1600" dirty="0">
                <a:solidFill>
                  <a:schemeClr val="tx2"/>
                </a:solidFill>
                <a:latin typeface="Calibri" pitchFamily="34" charset="0"/>
              </a:rPr>
              <a:t>• Materials used are recognisable by the resident/client – colourful, </a:t>
            </a:r>
            <a:r>
              <a:rPr lang="en-GB" sz="1600" dirty="0" err="1">
                <a:solidFill>
                  <a:schemeClr val="tx2"/>
                </a:solidFill>
                <a:latin typeface="Calibri" pitchFamily="34" charset="0"/>
              </a:rPr>
              <a:t>selfcontained</a:t>
            </a:r>
            <a:endParaRPr lang="en-GB" sz="1600" dirty="0">
              <a:solidFill>
                <a:schemeClr val="tx2"/>
              </a:solidFill>
              <a:latin typeface="Calibri" pitchFamily="34" charset="0"/>
            </a:endParaRPr>
          </a:p>
          <a:p>
            <a:r>
              <a:rPr lang="en-GB" sz="1600" dirty="0">
                <a:solidFill>
                  <a:schemeClr val="tx2"/>
                </a:solidFill>
                <a:latin typeface="Calibri" pitchFamily="34" charset="0"/>
              </a:rPr>
              <a:t>(baskets/boards/trays), attractive, adult themed</a:t>
            </a:r>
          </a:p>
          <a:p>
            <a:r>
              <a:rPr lang="en-GB" sz="1600" dirty="0">
                <a:solidFill>
                  <a:schemeClr val="tx2"/>
                </a:solidFill>
                <a:latin typeface="Calibri" pitchFamily="34" charset="0"/>
              </a:rPr>
              <a:t>• Use pictures the resident/client will recognise </a:t>
            </a:r>
            <a:r>
              <a:rPr lang="en-GB" sz="1600" dirty="0" smtClean="0">
                <a:solidFill>
                  <a:schemeClr val="tx2"/>
                </a:solidFill>
                <a:latin typeface="Calibri" pitchFamily="34" charset="0"/>
              </a:rPr>
              <a:t>and </a:t>
            </a:r>
            <a:r>
              <a:rPr lang="en-GB" sz="1600" dirty="0">
                <a:solidFill>
                  <a:schemeClr val="tx2"/>
                </a:solidFill>
                <a:latin typeface="Calibri" pitchFamily="34" charset="0"/>
              </a:rPr>
              <a:t>have meaning for </a:t>
            </a:r>
            <a:r>
              <a:rPr lang="en-GB" sz="1600" dirty="0" smtClean="0">
                <a:solidFill>
                  <a:schemeClr val="tx2"/>
                </a:solidFill>
                <a:latin typeface="Calibri" pitchFamily="34" charset="0"/>
              </a:rPr>
              <a:t>the, etc.</a:t>
            </a:r>
            <a:endParaRPr lang="en-GB" sz="1600" dirty="0">
              <a:solidFill>
                <a:schemeClr val="tx2"/>
              </a:solidFill>
              <a:latin typeface="Calibri" pitchFamily="34" charset="0"/>
            </a:endParaRPr>
          </a:p>
        </p:txBody>
      </p:sp>
      <p:pic>
        <p:nvPicPr>
          <p:cNvPr id="6"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7" name="Title 1"/>
          <p:cNvSpPr>
            <a:spLocks noGrp="1"/>
          </p:cNvSpPr>
          <p:nvPr>
            <p:ph type="title"/>
          </p:nvPr>
        </p:nvSpPr>
        <p:spPr>
          <a:xfrm>
            <a:off x="609600" y="0"/>
            <a:ext cx="10972800" cy="1600200"/>
          </a:xfrm>
        </p:spPr>
        <p:txBody>
          <a:bodyPr/>
          <a:lstStyle/>
          <a:p>
            <a:pPr algn="ctr"/>
            <a:r>
              <a:rPr lang="en-GB" sz="4800" dirty="0" smtClean="0"/>
              <a:t>MONTESSORI: develop an activity</a:t>
            </a:r>
            <a:endParaRPr lang="en-GB" sz="4800" dirty="0"/>
          </a:p>
        </p:txBody>
      </p:sp>
    </p:spTree>
    <p:extLst>
      <p:ext uri="{BB962C8B-B14F-4D97-AF65-F5344CB8AC3E}">
        <p14:creationId xmlns:p14="http://schemas.microsoft.com/office/powerpoint/2010/main" val="2463076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1" y="0"/>
            <a:ext cx="9345644" cy="1600200"/>
          </a:xfrm>
        </p:spPr>
        <p:txBody>
          <a:bodyPr/>
          <a:lstStyle/>
          <a:p>
            <a:r>
              <a:rPr lang="en-GB" sz="4800" dirty="0" smtClean="0"/>
              <a:t>MONTESSORI: insights</a:t>
            </a:r>
            <a:endParaRPr lang="en-GB" sz="48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907491" y="1651518"/>
            <a:ext cx="3544465" cy="4725954"/>
          </a:xfr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5877" y="1651518"/>
            <a:ext cx="3540967" cy="4721289"/>
          </a:xfrm>
          <a:prstGeom prst="rect">
            <a:avLst/>
          </a:prstGeom>
        </p:spPr>
      </p:pic>
      <p:pic>
        <p:nvPicPr>
          <p:cNvPr id="7" name="Imagen 24"/>
          <p:cNvPicPr/>
          <p:nvPr/>
        </p:nvPicPr>
        <p:blipFill>
          <a:blip r:embed="rId4"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00471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2148"/>
            <a:ext cx="10990997" cy="1352566"/>
          </a:xfrm>
        </p:spPr>
        <p:txBody>
          <a:bodyPr/>
          <a:lstStyle/>
          <a:p>
            <a:r>
              <a:rPr lang="es-ES_tradnl" sz="4800" dirty="0"/>
              <a:t>INTEGRATION INTO COMMUNITY</a:t>
            </a:r>
            <a:endParaRPr lang="en-GB" sz="4800" dirty="0"/>
          </a:p>
        </p:txBody>
      </p:sp>
      <p:sp>
        <p:nvSpPr>
          <p:cNvPr id="3" name="Content Placeholder 2"/>
          <p:cNvSpPr>
            <a:spLocks noGrp="1"/>
          </p:cNvSpPr>
          <p:nvPr>
            <p:ph idx="1"/>
          </p:nvPr>
        </p:nvSpPr>
        <p:spPr>
          <a:xfrm>
            <a:off x="609600" y="1787857"/>
            <a:ext cx="10972800" cy="4338307"/>
          </a:xfrm>
        </p:spPr>
        <p:txBody>
          <a:bodyPr>
            <a:normAutofit/>
          </a:bodyPr>
          <a:lstStyle/>
          <a:p>
            <a:pPr marL="0" indent="0">
              <a:buNone/>
            </a:pPr>
            <a:r>
              <a:rPr lang="es-ES_tradnl" b="1" dirty="0" smtClean="0"/>
              <a:t>HOW?</a:t>
            </a:r>
          </a:p>
          <a:p>
            <a:pPr marL="0" indent="0">
              <a:buNone/>
            </a:pPr>
            <a:r>
              <a:rPr lang="es-ES_tradnl" dirty="0" err="1" smtClean="0"/>
              <a:t>By</a:t>
            </a:r>
            <a:r>
              <a:rPr lang="es-ES_tradnl" dirty="0" smtClean="0"/>
              <a:t> </a:t>
            </a:r>
            <a:r>
              <a:rPr lang="es-ES_tradnl" dirty="0" err="1" smtClean="0"/>
              <a:t>working</a:t>
            </a:r>
            <a:r>
              <a:rPr lang="es-ES_tradnl" dirty="0" smtClean="0"/>
              <a:t> </a:t>
            </a:r>
            <a:r>
              <a:rPr lang="es-ES_tradnl" dirty="0" err="1" smtClean="0"/>
              <a:t>within</a:t>
            </a:r>
            <a:r>
              <a:rPr lang="es-ES_tradnl" dirty="0" smtClean="0"/>
              <a:t> a person-</a:t>
            </a:r>
            <a:r>
              <a:rPr lang="es-ES_tradnl" dirty="0" err="1" smtClean="0"/>
              <a:t>centred</a:t>
            </a:r>
            <a:r>
              <a:rPr lang="es-ES_tradnl" dirty="0" smtClean="0"/>
              <a:t> </a:t>
            </a:r>
            <a:r>
              <a:rPr lang="es-ES_tradnl" dirty="0" err="1" smtClean="0"/>
              <a:t>approach</a:t>
            </a:r>
            <a:r>
              <a:rPr lang="es-ES_tradnl" dirty="0" smtClean="0"/>
              <a:t>, </a:t>
            </a:r>
            <a:r>
              <a:rPr lang="es-ES_tradnl" dirty="0" err="1" smtClean="0"/>
              <a:t>providing</a:t>
            </a:r>
            <a:r>
              <a:rPr lang="es-ES_tradnl" dirty="0" smtClean="0"/>
              <a:t> active </a:t>
            </a:r>
            <a:r>
              <a:rPr lang="es-ES_tradnl" dirty="0" err="1" smtClean="0"/>
              <a:t>support</a:t>
            </a:r>
            <a:r>
              <a:rPr lang="es-ES_tradnl" dirty="0" smtClean="0"/>
              <a:t> and positive </a:t>
            </a:r>
            <a:r>
              <a:rPr lang="es-ES_tradnl" dirty="0" err="1" smtClean="0"/>
              <a:t>behaviour</a:t>
            </a:r>
            <a:r>
              <a:rPr lang="es-ES_tradnl" dirty="0" smtClean="0"/>
              <a:t> </a:t>
            </a:r>
            <a:r>
              <a:rPr lang="es-ES_tradnl" dirty="0" err="1" smtClean="0"/>
              <a:t>support</a:t>
            </a:r>
            <a:r>
              <a:rPr lang="es-ES_tradnl" dirty="0" smtClean="0"/>
              <a:t> to </a:t>
            </a:r>
            <a:r>
              <a:rPr lang="es-ES_tradnl" dirty="0" err="1" smtClean="0"/>
              <a:t>support</a:t>
            </a:r>
            <a:r>
              <a:rPr lang="es-ES_tradnl" dirty="0" smtClean="0"/>
              <a:t> </a:t>
            </a:r>
            <a:r>
              <a:rPr lang="es-ES_tradnl" dirty="0" err="1" smtClean="0"/>
              <a:t>individuals</a:t>
            </a:r>
            <a:r>
              <a:rPr lang="es-ES_tradnl" dirty="0" smtClean="0"/>
              <a:t> </a:t>
            </a:r>
            <a:r>
              <a:rPr lang="es-ES_tradnl" dirty="0" err="1" smtClean="0"/>
              <a:t>to</a:t>
            </a:r>
            <a:r>
              <a:rPr lang="es-ES_tradnl" dirty="0" smtClean="0"/>
              <a:t> </a:t>
            </a:r>
            <a:r>
              <a:rPr lang="es-ES_tradnl" dirty="0" err="1" smtClean="0"/>
              <a:t>gain</a:t>
            </a:r>
            <a:r>
              <a:rPr lang="es-ES_tradnl" dirty="0" smtClean="0"/>
              <a:t> control and </a:t>
            </a:r>
            <a:r>
              <a:rPr lang="es-ES_tradnl" dirty="0" err="1" smtClean="0"/>
              <a:t>become</a:t>
            </a:r>
            <a:r>
              <a:rPr lang="es-ES_tradnl" dirty="0" smtClean="0"/>
              <a:t> </a:t>
            </a:r>
            <a:r>
              <a:rPr lang="es-ES_tradnl" dirty="0" err="1" smtClean="0"/>
              <a:t>integrated</a:t>
            </a:r>
            <a:r>
              <a:rPr lang="es-ES_tradnl" dirty="0" smtClean="0"/>
              <a:t> and </a:t>
            </a:r>
            <a:r>
              <a:rPr lang="es-ES_tradnl" dirty="0" err="1" smtClean="0"/>
              <a:t>valued</a:t>
            </a:r>
            <a:r>
              <a:rPr lang="es-ES_tradnl" dirty="0" smtClean="0"/>
              <a:t> </a:t>
            </a:r>
            <a:r>
              <a:rPr lang="es-ES_tradnl" dirty="0" err="1" smtClean="0"/>
              <a:t>members</a:t>
            </a:r>
            <a:r>
              <a:rPr lang="es-ES_tradnl" dirty="0" smtClean="0"/>
              <a:t> of </a:t>
            </a:r>
            <a:r>
              <a:rPr lang="es-ES_tradnl" dirty="0" err="1" smtClean="0"/>
              <a:t>their</a:t>
            </a:r>
            <a:r>
              <a:rPr lang="es-ES_tradnl" dirty="0" smtClean="0"/>
              <a:t> </a:t>
            </a:r>
            <a:r>
              <a:rPr lang="es-ES_tradnl" dirty="0" err="1" smtClean="0"/>
              <a:t>communities</a:t>
            </a:r>
            <a:r>
              <a:rPr lang="es-ES_tradnl" b="1" dirty="0" smtClean="0"/>
              <a:t>.</a:t>
            </a:r>
          </a:p>
          <a:p>
            <a:pPr marL="0" indent="0" algn="ctr">
              <a:buNone/>
            </a:pPr>
            <a:endParaRPr lang="es-ES_tradnl" b="1" dirty="0"/>
          </a:p>
          <a:p>
            <a:pPr marL="0" indent="0" algn="ctr">
              <a:buNone/>
            </a:pPr>
            <a:endParaRPr lang="es-ES_tradnl" b="1" dirty="0" smtClean="0"/>
          </a:p>
          <a:p>
            <a:pPr marL="0" indent="0" algn="ctr">
              <a:buNone/>
            </a:pPr>
            <a:r>
              <a:rPr lang="es-ES_tradnl" b="1" dirty="0" err="1" smtClean="0"/>
              <a:t>Paid</a:t>
            </a:r>
            <a:r>
              <a:rPr lang="es-ES_tradnl" b="1" dirty="0" smtClean="0"/>
              <a:t> </a:t>
            </a:r>
            <a:r>
              <a:rPr lang="es-ES_tradnl" b="1" dirty="0" err="1" smtClean="0"/>
              <a:t>job</a:t>
            </a:r>
            <a:r>
              <a:rPr lang="es-ES_tradnl" b="1" dirty="0" smtClean="0"/>
              <a:t>	</a:t>
            </a:r>
            <a:r>
              <a:rPr lang="es-ES_tradnl" b="1" dirty="0" err="1" smtClean="0"/>
              <a:t>Volunteering</a:t>
            </a:r>
            <a:r>
              <a:rPr lang="es-ES_tradnl" b="1" dirty="0" smtClean="0"/>
              <a:t>		Club </a:t>
            </a:r>
            <a:r>
              <a:rPr lang="es-ES_tradnl" b="1" dirty="0" err="1" smtClean="0"/>
              <a:t>members</a:t>
            </a:r>
            <a:r>
              <a:rPr lang="es-ES_tradnl" b="1" dirty="0" smtClean="0"/>
              <a:t>	</a:t>
            </a:r>
            <a:r>
              <a:rPr lang="es-ES_tradnl" b="1" dirty="0"/>
              <a:t>	</a:t>
            </a:r>
            <a:r>
              <a:rPr lang="es-ES_tradnl" b="1" dirty="0" err="1" smtClean="0"/>
              <a:t>Education</a:t>
            </a:r>
            <a:r>
              <a:rPr lang="es-ES_tradnl" b="1" dirty="0" smtClean="0"/>
              <a:t> centres</a:t>
            </a:r>
          </a:p>
          <a:p>
            <a:pPr marL="0" indent="0" algn="ctr">
              <a:buNone/>
            </a:pPr>
            <a:endParaRPr lang="es-ES_tradnl" dirty="0"/>
          </a:p>
          <a:p>
            <a:pPr marL="0" indent="0">
              <a:buNone/>
            </a:pPr>
            <a:endParaRPr lang="es-ES_tradnl" dirty="0" smtClean="0"/>
          </a:p>
          <a:p>
            <a:pPr marL="0" indent="0">
              <a:buNone/>
            </a:pPr>
            <a:endParaRPr lang="es-ES_tradnl" dirty="0"/>
          </a:p>
          <a:p>
            <a:pPr marL="0" indent="0">
              <a:buNone/>
            </a:pPr>
            <a:endParaRPr lang="es-ES_tradnl" b="1" dirty="0" smtClean="0"/>
          </a:p>
          <a:p>
            <a:pPr marL="0" indent="0">
              <a:buNone/>
            </a:pPr>
            <a:endParaRPr lang="es-ES_tradnl" dirty="0"/>
          </a:p>
          <a:p>
            <a:pPr marL="0" indent="0">
              <a:buNone/>
            </a:pPr>
            <a:endParaRPr lang="en-GB" dirty="0"/>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62704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1313"/>
            <a:ext cx="10972800" cy="3464851"/>
          </a:xfrm>
        </p:spPr>
        <p:txBody>
          <a:bodyPr/>
          <a:lstStyle/>
          <a:p>
            <a:pPr algn="ctr">
              <a:buNone/>
            </a:pPr>
            <a:r>
              <a:rPr lang="en-GB" dirty="0" smtClean="0">
                <a:hlinkClick r:id="rId2"/>
              </a:rPr>
              <a:t>https://www.youtube.com/watch?v=WkJc2Rk6IgA&amp;t=2s</a:t>
            </a:r>
            <a:endParaRPr lang="en-GB" dirty="0" smtClean="0"/>
          </a:p>
          <a:p>
            <a:pPr>
              <a:buNone/>
            </a:pPr>
            <a:endParaRPr lang="en-GB" dirty="0"/>
          </a:p>
        </p:txBody>
      </p:sp>
      <p:pic>
        <p:nvPicPr>
          <p:cNvPr id="4"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5" name="Title 1"/>
          <p:cNvSpPr>
            <a:spLocks noGrp="1"/>
          </p:cNvSpPr>
          <p:nvPr>
            <p:ph type="title"/>
          </p:nvPr>
        </p:nvSpPr>
        <p:spPr>
          <a:xfrm>
            <a:off x="609600" y="0"/>
            <a:ext cx="10972800" cy="1600200"/>
          </a:xfrm>
        </p:spPr>
        <p:txBody>
          <a:bodyPr/>
          <a:lstStyle/>
          <a:p>
            <a:pPr algn="ctr"/>
            <a:r>
              <a:rPr lang="en-GB" sz="4800" dirty="0" smtClean="0"/>
              <a:t>MONTESSORI: roles and activities</a:t>
            </a:r>
            <a:endParaRPr lang="en-GB" sz="4800" dirty="0"/>
          </a:p>
        </p:txBody>
      </p:sp>
    </p:spTree>
    <p:extLst>
      <p:ext uri="{BB962C8B-B14F-4D97-AF65-F5344CB8AC3E}">
        <p14:creationId xmlns:p14="http://schemas.microsoft.com/office/powerpoint/2010/main" val="892033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66FEC0-959D-894A-B828-9F400F8DC854}"/>
              </a:ext>
            </a:extLst>
          </p:cNvPr>
          <p:cNvSpPr>
            <a:spLocks noGrp="1"/>
          </p:cNvSpPr>
          <p:nvPr>
            <p:ph type="title"/>
          </p:nvPr>
        </p:nvSpPr>
        <p:spPr>
          <a:xfrm>
            <a:off x="394223" y="2048951"/>
            <a:ext cx="3868125" cy="2760098"/>
          </a:xfrm>
        </p:spPr>
        <p:txBody>
          <a:bodyPr>
            <a:noAutofit/>
          </a:bodyPr>
          <a:lstStyle/>
          <a:p>
            <a:r>
              <a:rPr lang="en-US" sz="3200" b="1" dirty="0">
                <a:solidFill>
                  <a:srgbClr val="FFFFFF"/>
                </a:solidFill>
              </a:rPr>
              <a:t>INSIGHTS:</a:t>
            </a:r>
            <a:br>
              <a:rPr lang="en-US" sz="3200" b="1" dirty="0">
                <a:solidFill>
                  <a:srgbClr val="FFFFFF"/>
                </a:solidFill>
              </a:rPr>
            </a:br>
            <a:r>
              <a:rPr lang="en-US" sz="3200" b="1" dirty="0">
                <a:solidFill>
                  <a:srgbClr val="FFFFFF"/>
                </a:solidFill>
              </a:rPr>
              <a:t/>
            </a:r>
            <a:br>
              <a:rPr lang="en-US" sz="3200" b="1" dirty="0">
                <a:solidFill>
                  <a:srgbClr val="FFFFFF"/>
                </a:solidFill>
              </a:rPr>
            </a:br>
            <a:r>
              <a:rPr lang="en-US" sz="3200" b="1" dirty="0">
                <a:solidFill>
                  <a:srgbClr val="FFFFFF"/>
                </a:solidFill>
              </a:rPr>
              <a:t>SHOWING &amp; DEVELOPMENT</a:t>
            </a:r>
          </a:p>
        </p:txBody>
      </p:sp>
      <p:sp>
        <p:nvSpPr>
          <p:cNvPr id="3" name="Content Placeholder 2">
            <a:extLst>
              <a:ext uri="{FF2B5EF4-FFF2-40B4-BE49-F238E27FC236}">
                <a16:creationId xmlns:a16="http://schemas.microsoft.com/office/drawing/2014/main" id="{E0F7D995-53C6-054E-83CD-772615C5453A}"/>
              </a:ext>
            </a:extLst>
          </p:cNvPr>
          <p:cNvSpPr>
            <a:spLocks noGrp="1"/>
          </p:cNvSpPr>
          <p:nvPr>
            <p:ph idx="1"/>
          </p:nvPr>
        </p:nvSpPr>
        <p:spPr>
          <a:xfrm>
            <a:off x="6082112" y="986593"/>
            <a:ext cx="5872827" cy="5230634"/>
          </a:xfrm>
        </p:spPr>
        <p:txBody>
          <a:bodyPr anchor="ctr">
            <a:normAutofit/>
          </a:bodyPr>
          <a:lstStyle/>
          <a:p>
            <a:r>
              <a:rPr lang="en-US" dirty="0"/>
              <a:t>PRESENTATION IS CRUCIAL</a:t>
            </a:r>
          </a:p>
          <a:p>
            <a:pPr marL="0" indent="0">
              <a:buNone/>
            </a:pPr>
            <a:endParaRPr lang="en-US" sz="800" dirty="0"/>
          </a:p>
          <a:p>
            <a:pPr lvl="2"/>
            <a:r>
              <a:rPr lang="en-US" sz="2000" dirty="0"/>
              <a:t>movement OR language</a:t>
            </a:r>
          </a:p>
          <a:p>
            <a:pPr lvl="2"/>
            <a:r>
              <a:rPr lang="en-US" sz="2000" dirty="0"/>
              <a:t>slow, clear movements</a:t>
            </a:r>
          </a:p>
          <a:p>
            <a:pPr lvl="2"/>
            <a:r>
              <a:rPr lang="en-US" sz="2000" dirty="0"/>
              <a:t>broken down</a:t>
            </a:r>
          </a:p>
          <a:p>
            <a:endParaRPr lang="en-US" dirty="0"/>
          </a:p>
          <a:p>
            <a:r>
              <a:rPr lang="en-US" dirty="0"/>
              <a:t>ENGAGE AND FADE</a:t>
            </a:r>
          </a:p>
          <a:p>
            <a:pPr marL="0" indent="0">
              <a:buNone/>
            </a:pPr>
            <a:endParaRPr lang="en-US" dirty="0"/>
          </a:p>
          <a:p>
            <a:r>
              <a:rPr lang="en-US" dirty="0"/>
              <a:t>THIS IS THEIR ACTIVITY: </a:t>
            </a:r>
          </a:p>
          <a:p>
            <a:pPr marL="0" indent="0">
              <a:buNone/>
            </a:pPr>
            <a:r>
              <a:rPr lang="en-US" dirty="0">
                <a:solidFill>
                  <a:srgbClr val="000000"/>
                </a:solidFill>
              </a:rPr>
              <a:t>	</a:t>
            </a:r>
            <a:r>
              <a:rPr lang="en-US" b="1" dirty="0">
                <a:solidFill>
                  <a:schemeClr val="tx2"/>
                </a:solidFill>
              </a:rPr>
              <a:t>LET THEM DO!!</a:t>
            </a:r>
          </a:p>
          <a:p>
            <a:pPr marL="0" indent="0">
              <a:buNone/>
            </a:pPr>
            <a:r>
              <a:rPr lang="en-US" dirty="0">
                <a:solidFill>
                  <a:srgbClr val="000000"/>
                </a:solidFill>
              </a:rPr>
              <a:t>	</a:t>
            </a:r>
            <a:r>
              <a:rPr lang="en-US" dirty="0"/>
              <a:t>** Learning only by experience</a:t>
            </a:r>
          </a:p>
          <a:p>
            <a:r>
              <a:rPr lang="en-US" dirty="0"/>
              <a:t>DO NOT CORRECT!</a:t>
            </a:r>
          </a:p>
          <a:p>
            <a:r>
              <a:rPr lang="en-US" dirty="0"/>
              <a:t>OBSERVE. NOTE. BE SURPRISED</a:t>
            </a:r>
            <a:r>
              <a:rPr lang="en-US" dirty="0">
                <a:solidFill>
                  <a:srgbClr val="000000"/>
                </a:solidFill>
              </a:rPr>
              <a:t>. </a:t>
            </a:r>
          </a:p>
        </p:txBody>
      </p:sp>
      <p:pic>
        <p:nvPicPr>
          <p:cNvPr id="9"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4289608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66FEC0-959D-894A-B828-9F400F8DC854}"/>
              </a:ext>
            </a:extLst>
          </p:cNvPr>
          <p:cNvSpPr>
            <a:spLocks noGrp="1"/>
          </p:cNvSpPr>
          <p:nvPr>
            <p:ph type="title"/>
          </p:nvPr>
        </p:nvSpPr>
        <p:spPr>
          <a:xfrm>
            <a:off x="394223" y="2048951"/>
            <a:ext cx="3868125" cy="2760098"/>
          </a:xfrm>
        </p:spPr>
        <p:txBody>
          <a:bodyPr>
            <a:noAutofit/>
          </a:bodyPr>
          <a:lstStyle/>
          <a:p>
            <a:r>
              <a:rPr lang="en-US" sz="3200" b="1" dirty="0">
                <a:solidFill>
                  <a:srgbClr val="FFFFFF"/>
                </a:solidFill>
              </a:rPr>
              <a:t>INSIGHTS:</a:t>
            </a:r>
            <a:br>
              <a:rPr lang="en-US" sz="3200" b="1" dirty="0">
                <a:solidFill>
                  <a:srgbClr val="FFFFFF"/>
                </a:solidFill>
              </a:rPr>
            </a:br>
            <a:r>
              <a:rPr lang="en-US" sz="3200" b="1" dirty="0">
                <a:solidFill>
                  <a:srgbClr val="FFFFFF"/>
                </a:solidFill>
              </a:rPr>
              <a:t/>
            </a:r>
            <a:br>
              <a:rPr lang="en-US" sz="3200" b="1" dirty="0">
                <a:solidFill>
                  <a:srgbClr val="FFFFFF"/>
                </a:solidFill>
              </a:rPr>
            </a:br>
            <a:r>
              <a:rPr lang="en-US" sz="3200" b="1" dirty="0" smtClean="0">
                <a:solidFill>
                  <a:srgbClr val="FFFFFF"/>
                </a:solidFill>
              </a:rPr>
              <a:t>STEPPING IN</a:t>
            </a:r>
            <a:endParaRPr lang="en-US" sz="3200" b="1" dirty="0">
              <a:solidFill>
                <a:srgbClr val="FFFFFF"/>
              </a:solidFill>
            </a:endParaRPr>
          </a:p>
        </p:txBody>
      </p:sp>
      <p:sp>
        <p:nvSpPr>
          <p:cNvPr id="3" name="Content Placeholder 2">
            <a:extLst>
              <a:ext uri="{FF2B5EF4-FFF2-40B4-BE49-F238E27FC236}">
                <a16:creationId xmlns:a16="http://schemas.microsoft.com/office/drawing/2014/main" id="{E0F7D995-53C6-054E-83CD-772615C5453A}"/>
              </a:ext>
            </a:extLst>
          </p:cNvPr>
          <p:cNvSpPr>
            <a:spLocks noGrp="1"/>
          </p:cNvSpPr>
          <p:nvPr>
            <p:ph idx="1"/>
          </p:nvPr>
        </p:nvSpPr>
        <p:spPr>
          <a:xfrm>
            <a:off x="6082112" y="977357"/>
            <a:ext cx="5872827" cy="5230634"/>
          </a:xfrm>
        </p:spPr>
        <p:txBody>
          <a:bodyPr anchor="ctr">
            <a:noAutofit/>
          </a:bodyPr>
          <a:lstStyle/>
          <a:p>
            <a:pPr lvl="1"/>
            <a:r>
              <a:rPr lang="en-US" sz="2000" dirty="0"/>
              <a:t>Am I allowing </a:t>
            </a:r>
            <a:r>
              <a:rPr lang="en-US" sz="2000" b="1" dirty="0"/>
              <a:t>time</a:t>
            </a:r>
            <a:r>
              <a:rPr lang="en-US" sz="2000" dirty="0"/>
              <a:t> for finding own way?</a:t>
            </a:r>
          </a:p>
          <a:p>
            <a:pPr lvl="1"/>
            <a:r>
              <a:rPr lang="en-US" sz="2000" b="1" dirty="0" smtClean="0"/>
              <a:t>THEY </a:t>
            </a:r>
            <a:r>
              <a:rPr lang="en-US" sz="2000" b="1" dirty="0"/>
              <a:t>DO AS MUCH AS THEY CAN</a:t>
            </a:r>
            <a:r>
              <a:rPr lang="en-US" sz="2000" b="1" dirty="0">
                <a:sym typeface="Wingdings" pitchFamily="2" charset="2"/>
              </a:rPr>
              <a:t></a:t>
            </a:r>
          </a:p>
          <a:p>
            <a:pPr marL="342900" lvl="1" indent="0">
              <a:buNone/>
            </a:pPr>
            <a:r>
              <a:rPr lang="en-US" sz="2000" b="1" dirty="0">
                <a:sym typeface="Wingdings" pitchFamily="2" charset="2"/>
              </a:rPr>
              <a:t>	I DO THE LEAST AMOUNT</a:t>
            </a:r>
            <a:endParaRPr lang="en-US" sz="2000" b="1" dirty="0"/>
          </a:p>
          <a:p>
            <a:pPr lvl="3"/>
            <a:r>
              <a:rPr lang="en-US" sz="2000" dirty="0"/>
              <a:t>Each time</a:t>
            </a:r>
          </a:p>
          <a:p>
            <a:pPr lvl="3"/>
            <a:r>
              <a:rPr lang="en-US" sz="2000" dirty="0"/>
              <a:t>Each day</a:t>
            </a:r>
          </a:p>
          <a:p>
            <a:pPr lvl="1"/>
            <a:r>
              <a:rPr lang="en-US" sz="2000" dirty="0" smtClean="0"/>
              <a:t>Emotional </a:t>
            </a:r>
            <a:r>
              <a:rPr lang="en-US" sz="2000" dirty="0"/>
              <a:t>support. </a:t>
            </a:r>
          </a:p>
          <a:p>
            <a:pPr lvl="1"/>
            <a:r>
              <a:rPr lang="en-US" sz="2000" dirty="0" smtClean="0"/>
              <a:t>APPROACH </a:t>
            </a:r>
            <a:r>
              <a:rPr lang="en-US" sz="2000" dirty="0"/>
              <a:t>EACH PERSON </a:t>
            </a:r>
          </a:p>
          <a:p>
            <a:pPr lvl="1"/>
            <a:r>
              <a:rPr lang="en-US" sz="2000" dirty="0" smtClean="0"/>
              <a:t>OBSERVE</a:t>
            </a:r>
            <a:r>
              <a:rPr lang="en-US" sz="2000" dirty="0"/>
              <a:t>:</a:t>
            </a:r>
          </a:p>
          <a:p>
            <a:pPr lvl="3"/>
            <a:r>
              <a:rPr lang="en-US" sz="2000" dirty="0"/>
              <a:t>Tools suitable?</a:t>
            </a:r>
          </a:p>
          <a:p>
            <a:pPr lvl="3"/>
            <a:r>
              <a:rPr lang="en-US" sz="2000" dirty="0"/>
              <a:t>Environment suitable?</a:t>
            </a:r>
          </a:p>
          <a:p>
            <a:pPr lvl="3"/>
            <a:r>
              <a:rPr lang="en-US" sz="2000" dirty="0"/>
              <a:t>Where exactly is the difficulty?</a:t>
            </a:r>
          </a:p>
          <a:p>
            <a:pPr lvl="3"/>
            <a:r>
              <a:rPr lang="en-US" sz="2000" dirty="0"/>
              <a:t> </a:t>
            </a:r>
            <a:r>
              <a:rPr lang="en-US" sz="2000" dirty="0" smtClean="0"/>
              <a:t>Problem-solving</a:t>
            </a:r>
            <a:endParaRPr lang="en-US" sz="2000" dirty="0"/>
          </a:p>
        </p:txBody>
      </p:sp>
      <p:pic>
        <p:nvPicPr>
          <p:cNvPr id="9"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680916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65FF90-82B8-1343-9962-9E1FB1E1F6FB}"/>
              </a:ext>
            </a:extLst>
          </p:cNvPr>
          <p:cNvSpPr>
            <a:spLocks noGrp="1"/>
          </p:cNvSpPr>
          <p:nvPr>
            <p:ph type="title"/>
          </p:nvPr>
        </p:nvSpPr>
        <p:spPr>
          <a:xfrm>
            <a:off x="640080" y="2053641"/>
            <a:ext cx="4033521" cy="2760098"/>
          </a:xfrm>
        </p:spPr>
        <p:txBody>
          <a:bodyPr>
            <a:normAutofit/>
          </a:bodyPr>
          <a:lstStyle/>
          <a:p>
            <a:r>
              <a:rPr lang="en-US" sz="3600" b="1" dirty="0">
                <a:solidFill>
                  <a:srgbClr val="FFFFFF"/>
                </a:solidFill>
              </a:rPr>
              <a:t>INSIGHTS</a:t>
            </a:r>
            <a:r>
              <a:rPr lang="en-US" sz="3600" b="1" dirty="0" smtClean="0">
                <a:solidFill>
                  <a:srgbClr val="FFFFFF"/>
                </a:solidFill>
              </a:rPr>
              <a:t>:</a:t>
            </a:r>
            <a:br>
              <a:rPr lang="en-US" sz="3600" b="1" dirty="0" smtClean="0">
                <a:solidFill>
                  <a:srgbClr val="FFFFFF"/>
                </a:solidFill>
              </a:rPr>
            </a:br>
            <a:r>
              <a:rPr lang="en-US" sz="3600" b="1" dirty="0">
                <a:solidFill>
                  <a:srgbClr val="FFFFFF"/>
                </a:solidFill>
              </a:rPr>
              <a:t/>
            </a:r>
            <a:br>
              <a:rPr lang="en-US" sz="3600" b="1" dirty="0">
                <a:solidFill>
                  <a:srgbClr val="FFFFFF"/>
                </a:solidFill>
              </a:rPr>
            </a:br>
            <a:r>
              <a:rPr lang="en-US" sz="3600" b="1" dirty="0">
                <a:solidFill>
                  <a:srgbClr val="FFFFFF"/>
                </a:solidFill>
              </a:rPr>
              <a:t>INDEPENDENCE</a:t>
            </a:r>
          </a:p>
        </p:txBody>
      </p:sp>
      <p:sp>
        <p:nvSpPr>
          <p:cNvPr id="3" name="Content Placeholder 2">
            <a:extLst>
              <a:ext uri="{FF2B5EF4-FFF2-40B4-BE49-F238E27FC236}">
                <a16:creationId xmlns:a16="http://schemas.microsoft.com/office/drawing/2014/main" id="{E84A468A-2667-694C-A9F8-982ABF530FF7}"/>
              </a:ext>
            </a:extLst>
          </p:cNvPr>
          <p:cNvSpPr>
            <a:spLocks noGrp="1"/>
          </p:cNvSpPr>
          <p:nvPr>
            <p:ph idx="1"/>
          </p:nvPr>
        </p:nvSpPr>
        <p:spPr>
          <a:xfrm>
            <a:off x="6090574" y="425302"/>
            <a:ext cx="5306084" cy="6223148"/>
          </a:xfrm>
        </p:spPr>
        <p:txBody>
          <a:bodyPr anchor="ctr">
            <a:noAutofit/>
          </a:bodyPr>
          <a:lstStyle/>
          <a:p>
            <a:r>
              <a:rPr lang="en-US" sz="1600" dirty="0"/>
              <a:t>PRESENTATION</a:t>
            </a:r>
          </a:p>
          <a:p>
            <a:pPr marL="1028700" lvl="2" indent="-342900">
              <a:buFont typeface="+mj-lt"/>
              <a:buAutoNum type="arabicPeriod"/>
            </a:pPr>
            <a:r>
              <a:rPr lang="en-US" dirty="0"/>
              <a:t>Clear</a:t>
            </a:r>
          </a:p>
          <a:p>
            <a:pPr marL="1028700" lvl="2" indent="-342900">
              <a:buFont typeface="+mj-lt"/>
              <a:buAutoNum type="arabicPeriod"/>
            </a:pPr>
            <a:r>
              <a:rPr lang="en-US" dirty="0"/>
              <a:t>Movement- show, not tell!</a:t>
            </a:r>
          </a:p>
          <a:p>
            <a:pPr marL="1028700" lvl="2" indent="-342900">
              <a:buFont typeface="+mj-lt"/>
              <a:buAutoNum type="arabicPeriod"/>
            </a:pPr>
            <a:r>
              <a:rPr lang="en-US" dirty="0"/>
              <a:t>1 difficulty at a time</a:t>
            </a:r>
          </a:p>
          <a:p>
            <a:pPr marL="1028700" lvl="2" indent="-342900">
              <a:buFont typeface="+mj-lt"/>
              <a:buAutoNum type="arabicPeriod"/>
            </a:pPr>
            <a:r>
              <a:rPr lang="en-US" dirty="0"/>
              <a:t>Adapt</a:t>
            </a:r>
          </a:p>
          <a:p>
            <a:pPr marL="342900" lvl="1" indent="0">
              <a:buNone/>
            </a:pPr>
            <a:endParaRPr lang="en-US" dirty="0"/>
          </a:p>
          <a:p>
            <a:r>
              <a:rPr lang="en-US" sz="1600" dirty="0"/>
              <a:t>PROMPT AND FADE</a:t>
            </a:r>
          </a:p>
          <a:p>
            <a:pPr marL="0" indent="0">
              <a:buNone/>
            </a:pPr>
            <a:endParaRPr lang="en-US" sz="1600" dirty="0"/>
          </a:p>
          <a:p>
            <a:r>
              <a:rPr lang="en-US" sz="1600" dirty="0"/>
              <a:t>OBSERVE</a:t>
            </a:r>
          </a:p>
          <a:p>
            <a:pPr lvl="2"/>
            <a:r>
              <a:rPr lang="en-US" dirty="0"/>
              <a:t>NOTE </a:t>
            </a:r>
            <a:r>
              <a:rPr lang="en-US" dirty="0">
                <a:sym typeface="Wingdings" pitchFamily="2" charset="2"/>
              </a:rPr>
              <a:t> Support plan</a:t>
            </a:r>
          </a:p>
          <a:p>
            <a:pPr lvl="2"/>
            <a:r>
              <a:rPr lang="en-US" dirty="0">
                <a:sym typeface="Wingdings" pitchFamily="2" charset="2"/>
              </a:rPr>
              <a:t>Learn</a:t>
            </a:r>
          </a:p>
          <a:p>
            <a:pPr lvl="2"/>
            <a:r>
              <a:rPr lang="en-US" dirty="0">
                <a:sym typeface="Wingdings" pitchFamily="2" charset="2"/>
              </a:rPr>
              <a:t>Openness- be surprised!</a:t>
            </a:r>
          </a:p>
          <a:p>
            <a:pPr marL="342900" lvl="1" indent="0">
              <a:buNone/>
            </a:pPr>
            <a:endParaRPr lang="en-US" dirty="0"/>
          </a:p>
          <a:p>
            <a:r>
              <a:rPr lang="en-US" sz="1600" dirty="0"/>
              <a:t>PERSON DOES MAXIMUM</a:t>
            </a:r>
          </a:p>
          <a:p>
            <a:pPr lvl="2"/>
            <a:r>
              <a:rPr lang="en-US" dirty="0"/>
              <a:t>Tools and environment</a:t>
            </a:r>
          </a:p>
          <a:p>
            <a:pPr lvl="2"/>
            <a:r>
              <a:rPr lang="en-US" dirty="0"/>
              <a:t>Think SUBTASKS</a:t>
            </a:r>
          </a:p>
          <a:p>
            <a:pPr lvl="2"/>
            <a:r>
              <a:rPr lang="en-US" dirty="0"/>
              <a:t>Problem solve</a:t>
            </a:r>
          </a:p>
          <a:p>
            <a:pPr lvl="2"/>
            <a:r>
              <a:rPr lang="en-US" dirty="0"/>
              <a:t>Make own choices</a:t>
            </a:r>
          </a:p>
          <a:p>
            <a:pPr lvl="2"/>
            <a:r>
              <a:rPr lang="en-US" dirty="0"/>
              <a:t>Find own way</a:t>
            </a:r>
          </a:p>
          <a:p>
            <a:pPr lvl="2"/>
            <a:r>
              <a:rPr lang="en-US" dirty="0"/>
              <a:t>Make mistakes encouraged!</a:t>
            </a:r>
          </a:p>
        </p:txBody>
      </p:sp>
      <p:pic>
        <p:nvPicPr>
          <p:cNvPr id="9"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697265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9" name="Title 1"/>
          <p:cNvSpPr>
            <a:spLocks noGrp="1"/>
          </p:cNvSpPr>
          <p:nvPr>
            <p:ph type="title"/>
          </p:nvPr>
        </p:nvSpPr>
        <p:spPr>
          <a:xfrm>
            <a:off x="994514" y="0"/>
            <a:ext cx="10687970" cy="1480921"/>
          </a:xfrm>
        </p:spPr>
        <p:txBody>
          <a:bodyPr/>
          <a:lstStyle/>
          <a:p>
            <a:r>
              <a:rPr lang="en-GB" sz="4800" dirty="0" smtClean="0"/>
              <a:t>MONTESSORI: prepared environment</a:t>
            </a:r>
            <a:endParaRPr lang="en-GB" sz="4800" dirty="0"/>
          </a:p>
        </p:txBody>
      </p:sp>
      <p:graphicFrame>
        <p:nvGraphicFramePr>
          <p:cNvPr id="8" name="Diagram 7"/>
          <p:cNvGraphicFramePr/>
          <p:nvPr/>
        </p:nvGraphicFramePr>
        <p:xfrm>
          <a:off x="1063009" y="1501254"/>
          <a:ext cx="7712501" cy="4746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093123" y="2784143"/>
            <a:ext cx="3439235" cy="1477328"/>
          </a:xfrm>
          <a:prstGeom prst="rect">
            <a:avLst/>
          </a:prstGeom>
          <a:noFill/>
        </p:spPr>
        <p:txBody>
          <a:bodyPr wrap="square" rtlCol="0">
            <a:spAutoFit/>
          </a:bodyPr>
          <a:lstStyle/>
          <a:p>
            <a:r>
              <a:rPr lang="en-GB" dirty="0" smtClean="0">
                <a:solidFill>
                  <a:schemeClr val="tx2"/>
                </a:solidFill>
                <a:latin typeface="Calibri" pitchFamily="34" charset="0"/>
              </a:rPr>
              <a:t>The aim of the prepared environment is to support the person to be as independent as possible, supporting them to be the best they can be</a:t>
            </a:r>
            <a:endParaRPr lang="en-GB" dirty="0">
              <a:solidFill>
                <a:schemeClr val="tx2"/>
              </a:solidFill>
              <a:latin typeface="Calibri" pitchFamily="34" charset="0"/>
            </a:endParaRPr>
          </a:p>
        </p:txBody>
      </p:sp>
      <p:sp>
        <p:nvSpPr>
          <p:cNvPr id="12" name="TextBox 11"/>
          <p:cNvSpPr txBox="1"/>
          <p:nvPr/>
        </p:nvSpPr>
        <p:spPr>
          <a:xfrm>
            <a:off x="7260608" y="5336273"/>
            <a:ext cx="4394579" cy="646331"/>
          </a:xfrm>
          <a:prstGeom prst="rect">
            <a:avLst/>
          </a:prstGeom>
          <a:noFill/>
        </p:spPr>
        <p:txBody>
          <a:bodyPr wrap="square" rtlCol="0">
            <a:spAutoFit/>
          </a:bodyPr>
          <a:lstStyle/>
          <a:p>
            <a:r>
              <a:rPr lang="en-GB" b="1" dirty="0" smtClean="0">
                <a:solidFill>
                  <a:schemeClr val="tx2"/>
                </a:solidFill>
                <a:latin typeface="Calibri" pitchFamily="34" charset="0"/>
              </a:rPr>
              <a:t>The more disability, the more important the prepared environment is</a:t>
            </a:r>
            <a:endParaRPr lang="en-GB" b="1" dirty="0">
              <a:solidFill>
                <a:schemeClr val="tx2"/>
              </a:solidFill>
              <a:latin typeface="Calibri" pitchFamily="34" charset="0"/>
            </a:endParaRPr>
          </a:p>
        </p:txBody>
      </p:sp>
    </p:spTree>
    <p:extLst>
      <p:ext uri="{BB962C8B-B14F-4D97-AF65-F5344CB8AC3E}">
        <p14:creationId xmlns:p14="http://schemas.microsoft.com/office/powerpoint/2010/main" val="3884652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68741" y="1542196"/>
            <a:ext cx="5882184" cy="18151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chemeClr val="tx2"/>
                </a:solidFill>
                <a:latin typeface="Calibri" pitchFamily="34" charset="0"/>
              </a:rPr>
              <a:t>Dining experience</a:t>
            </a:r>
          </a:p>
          <a:p>
            <a:pPr algn="just"/>
            <a:r>
              <a:rPr lang="en-GB" sz="1600" dirty="0" smtClean="0">
                <a:solidFill>
                  <a:schemeClr val="tx2"/>
                </a:solidFill>
                <a:latin typeface="Calibri" pitchFamily="34" charset="0"/>
              </a:rPr>
              <a:t>Mealtimes are an opportunity to bring people together in social groups. It is an important part of the day.</a:t>
            </a:r>
          </a:p>
          <a:p>
            <a:pPr algn="just"/>
            <a:r>
              <a:rPr lang="en-GB" sz="1600" dirty="0" smtClean="0">
                <a:solidFill>
                  <a:schemeClr val="tx2"/>
                </a:solidFill>
                <a:latin typeface="Calibri" pitchFamily="34" charset="0"/>
              </a:rPr>
              <a:t>Choice should be offered – </a:t>
            </a:r>
            <a:r>
              <a:rPr lang="en-GB" sz="1600" dirty="0" err="1" smtClean="0">
                <a:solidFill>
                  <a:schemeClr val="tx2"/>
                </a:solidFill>
                <a:latin typeface="Calibri" pitchFamily="34" charset="0"/>
              </a:rPr>
              <a:t>bain</a:t>
            </a:r>
            <a:r>
              <a:rPr lang="en-GB" sz="1600" dirty="0" smtClean="0">
                <a:solidFill>
                  <a:schemeClr val="tx2"/>
                </a:solidFill>
                <a:latin typeface="Calibri" pitchFamily="34" charset="0"/>
              </a:rPr>
              <a:t> </a:t>
            </a:r>
            <a:r>
              <a:rPr lang="en-GB" sz="1600" dirty="0" err="1" smtClean="0">
                <a:solidFill>
                  <a:schemeClr val="tx2"/>
                </a:solidFill>
                <a:latin typeface="Calibri" pitchFamily="34" charset="0"/>
              </a:rPr>
              <a:t>maries</a:t>
            </a:r>
            <a:endParaRPr lang="en-GB" sz="1600" dirty="0" smtClean="0">
              <a:solidFill>
                <a:schemeClr val="tx2"/>
              </a:solidFill>
              <a:latin typeface="Calibri" pitchFamily="34" charset="0"/>
            </a:endParaRPr>
          </a:p>
          <a:p>
            <a:pPr algn="just"/>
            <a:r>
              <a:rPr lang="en-GB" sz="1600" dirty="0" smtClean="0">
                <a:solidFill>
                  <a:schemeClr val="tx2"/>
                </a:solidFill>
                <a:latin typeface="Calibri" pitchFamily="34" charset="0"/>
              </a:rPr>
              <a:t>People should be encouraged to choose and serve themselves if they are able.</a:t>
            </a:r>
            <a:endParaRPr lang="en-GB" sz="1600" dirty="0">
              <a:solidFill>
                <a:schemeClr val="tx2"/>
              </a:solidFill>
              <a:latin typeface="Calibri" pitchFamily="34" charset="0"/>
            </a:endParaRPr>
          </a:p>
        </p:txBody>
      </p:sp>
      <p:sp>
        <p:nvSpPr>
          <p:cNvPr id="6" name="Rounded Rectangle 5"/>
          <p:cNvSpPr/>
          <p:nvPr/>
        </p:nvSpPr>
        <p:spPr>
          <a:xfrm>
            <a:off x="6896669" y="1610437"/>
            <a:ext cx="4540155" cy="14193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chemeClr val="tx2"/>
                </a:solidFill>
                <a:latin typeface="Calibri" pitchFamily="34" charset="0"/>
              </a:rPr>
              <a:t>Visual cues</a:t>
            </a:r>
          </a:p>
          <a:p>
            <a:pPr algn="just"/>
            <a:r>
              <a:rPr lang="en-GB" sz="1600" dirty="0" smtClean="0">
                <a:solidFill>
                  <a:schemeClr val="tx2"/>
                </a:solidFill>
                <a:latin typeface="Calibri" pitchFamily="34" charset="0"/>
              </a:rPr>
              <a:t>Support memory loss by using signage, cue cards, colour coding, planners, memory books, name badges, etc.</a:t>
            </a:r>
            <a:endParaRPr lang="en-GB" sz="1600" dirty="0">
              <a:solidFill>
                <a:schemeClr val="tx2"/>
              </a:solidFill>
              <a:latin typeface="Calibri" pitchFamily="34" charset="0"/>
            </a:endParaRPr>
          </a:p>
        </p:txBody>
      </p:sp>
      <p:pic>
        <p:nvPicPr>
          <p:cNvPr id="7"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9" name="Title 1"/>
          <p:cNvSpPr>
            <a:spLocks noGrp="1"/>
          </p:cNvSpPr>
          <p:nvPr>
            <p:ph type="title"/>
          </p:nvPr>
        </p:nvSpPr>
        <p:spPr>
          <a:xfrm>
            <a:off x="994514" y="0"/>
            <a:ext cx="10687970" cy="1480921"/>
          </a:xfrm>
        </p:spPr>
        <p:txBody>
          <a:bodyPr/>
          <a:lstStyle/>
          <a:p>
            <a:r>
              <a:rPr lang="en-GB" sz="4800" dirty="0" smtClean="0"/>
              <a:t>MONTESSORI: prepared environment</a:t>
            </a:r>
            <a:endParaRPr lang="en-GB" sz="4800" dirty="0"/>
          </a:p>
        </p:txBody>
      </p:sp>
      <p:sp>
        <p:nvSpPr>
          <p:cNvPr id="12" name="Rounded Rectangle 11"/>
          <p:cNvSpPr/>
          <p:nvPr/>
        </p:nvSpPr>
        <p:spPr>
          <a:xfrm>
            <a:off x="696035" y="3452884"/>
            <a:ext cx="5895833" cy="3188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chemeClr val="accent1">
                    <a:lumMod val="50000"/>
                  </a:schemeClr>
                </a:solidFill>
                <a:latin typeface="Calibri" pitchFamily="34" charset="0"/>
              </a:rPr>
              <a:t>Scheduling and routines</a:t>
            </a:r>
          </a:p>
          <a:p>
            <a:pPr algn="just"/>
            <a:endParaRPr lang="en-GB" b="1" dirty="0" smtClean="0">
              <a:solidFill>
                <a:schemeClr val="accent1">
                  <a:lumMod val="50000"/>
                </a:schemeClr>
              </a:solidFill>
              <a:latin typeface="Calibri" pitchFamily="34" charset="0"/>
            </a:endParaRPr>
          </a:p>
          <a:p>
            <a:pPr algn="just"/>
            <a:endParaRPr lang="en-GB" b="1" dirty="0" smtClean="0">
              <a:solidFill>
                <a:schemeClr val="accent1">
                  <a:lumMod val="50000"/>
                </a:schemeClr>
              </a:solidFill>
              <a:latin typeface="Calibri" pitchFamily="34" charset="0"/>
            </a:endParaRPr>
          </a:p>
          <a:p>
            <a:pPr algn="just"/>
            <a:endParaRPr lang="en-GB" b="1" dirty="0">
              <a:solidFill>
                <a:schemeClr val="accent1">
                  <a:lumMod val="50000"/>
                </a:schemeClr>
              </a:solidFill>
              <a:latin typeface="Calibri" pitchFamily="34" charset="0"/>
            </a:endParaRPr>
          </a:p>
          <a:p>
            <a:pPr algn="just"/>
            <a:endParaRPr lang="en-GB" b="1" dirty="0" smtClean="0">
              <a:solidFill>
                <a:schemeClr val="accent1">
                  <a:lumMod val="50000"/>
                </a:schemeClr>
              </a:solidFill>
              <a:latin typeface="Calibri" pitchFamily="34" charset="0"/>
            </a:endParaRPr>
          </a:p>
          <a:p>
            <a:pPr algn="just"/>
            <a:endParaRPr lang="en-GB" b="1" dirty="0">
              <a:solidFill>
                <a:schemeClr val="accent1">
                  <a:lumMod val="50000"/>
                </a:schemeClr>
              </a:solidFill>
              <a:latin typeface="Calibri" pitchFamily="34" charset="0"/>
            </a:endParaRPr>
          </a:p>
          <a:p>
            <a:pPr algn="just"/>
            <a:endParaRPr lang="en-GB" b="1" dirty="0" smtClean="0">
              <a:solidFill>
                <a:schemeClr val="accent1">
                  <a:lumMod val="50000"/>
                </a:schemeClr>
              </a:solidFill>
              <a:latin typeface="Calibri" pitchFamily="34" charset="0"/>
            </a:endParaRPr>
          </a:p>
          <a:p>
            <a:pPr algn="just"/>
            <a:endParaRPr lang="en-GB" b="1" dirty="0">
              <a:solidFill>
                <a:schemeClr val="accent1">
                  <a:lumMod val="50000"/>
                </a:schemeClr>
              </a:solidFill>
              <a:latin typeface="Calibri" pitchFamily="34" charset="0"/>
            </a:endParaRPr>
          </a:p>
          <a:p>
            <a:pPr algn="just"/>
            <a:endParaRPr lang="en-GB" b="1" dirty="0" smtClean="0">
              <a:solidFill>
                <a:schemeClr val="accent1">
                  <a:lumMod val="50000"/>
                </a:schemeClr>
              </a:solidFill>
              <a:latin typeface="Calibri" pitchFamily="34" charset="0"/>
            </a:endParaRPr>
          </a:p>
          <a:p>
            <a:pPr algn="just"/>
            <a:endParaRPr lang="en-GB" b="1" dirty="0" smtClean="0">
              <a:solidFill>
                <a:schemeClr val="accent1">
                  <a:lumMod val="50000"/>
                </a:schemeClr>
              </a:solidFill>
              <a:latin typeface="Calibri" pitchFamily="34" charset="0"/>
            </a:endParaRPr>
          </a:p>
        </p:txBody>
      </p:sp>
      <p:pic>
        <p:nvPicPr>
          <p:cNvPr id="13" name="Picture 12"/>
          <p:cNvPicPr>
            <a:picLocks noChangeAspect="1"/>
          </p:cNvPicPr>
          <p:nvPr/>
        </p:nvPicPr>
        <p:blipFill rotWithShape="1">
          <a:blip r:embed="rId3" cstate="screen"/>
          <a:srcRect/>
          <a:stretch/>
        </p:blipFill>
        <p:spPr>
          <a:xfrm>
            <a:off x="804556" y="4067965"/>
            <a:ext cx="5722905" cy="2196358"/>
          </a:xfrm>
          <a:prstGeom prst="rect">
            <a:avLst/>
          </a:prstGeom>
        </p:spPr>
      </p:pic>
      <p:sp>
        <p:nvSpPr>
          <p:cNvPr id="14" name="Content Placeholder 13"/>
          <p:cNvSpPr>
            <a:spLocks noGrp="1"/>
          </p:cNvSpPr>
          <p:nvPr>
            <p:ph idx="1"/>
          </p:nvPr>
        </p:nvSpPr>
        <p:spPr>
          <a:xfrm>
            <a:off x="6851176" y="3193577"/>
            <a:ext cx="4744870" cy="31782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70000" lnSpcReduction="20000"/>
          </a:bodyPr>
          <a:lstStyle/>
          <a:p>
            <a:pPr algn="ctr">
              <a:buNone/>
            </a:pPr>
            <a:r>
              <a:rPr lang="en-GB" b="1" dirty="0" smtClean="0"/>
              <a:t>Task Breakdown</a:t>
            </a:r>
          </a:p>
          <a:p>
            <a:r>
              <a:rPr lang="en-GB" dirty="0" smtClean="0"/>
              <a:t>Enables people to complete tasks such as cleaning teeth, dressing and going to the toilet independently.</a:t>
            </a:r>
          </a:p>
          <a:p>
            <a:r>
              <a:rPr lang="en-GB" dirty="0"/>
              <a:t>Sequencing is important – a prepared environment ends in success.</a:t>
            </a:r>
          </a:p>
          <a:p>
            <a:r>
              <a:rPr lang="en-GB" dirty="0"/>
              <a:t>Make your own flow chart even using real pictures that they may recognise – </a:t>
            </a:r>
            <a:r>
              <a:rPr lang="en-GB" dirty="0" smtClean="0"/>
              <a:t>this type </a:t>
            </a:r>
            <a:r>
              <a:rPr lang="en-GB" dirty="0"/>
              <a:t>of flow chart can be used for any task – baking a cake, making </a:t>
            </a:r>
            <a:r>
              <a:rPr lang="en-GB" dirty="0" smtClean="0"/>
              <a:t>sandwiches, making </a:t>
            </a:r>
            <a:r>
              <a:rPr lang="en-GB" dirty="0"/>
              <a:t>a cup of tea – you can number the </a:t>
            </a:r>
            <a:r>
              <a:rPr lang="en-GB" dirty="0" smtClean="0"/>
              <a:t>steps.</a:t>
            </a:r>
            <a:endParaRPr lang="en-GB" b="1" dirty="0" smtClean="0"/>
          </a:p>
        </p:txBody>
      </p:sp>
    </p:spTree>
    <p:extLst>
      <p:ext uri="{BB962C8B-B14F-4D97-AF65-F5344CB8AC3E}">
        <p14:creationId xmlns:p14="http://schemas.microsoft.com/office/powerpoint/2010/main" val="388465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1704975"/>
            <a:ext cx="5017167" cy="16300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GB" b="1" dirty="0" smtClean="0">
                <a:solidFill>
                  <a:schemeClr val="tx2"/>
                </a:solidFill>
                <a:latin typeface="Calibri" pitchFamily="34" charset="0"/>
              </a:rPr>
              <a:t>Activity areas.</a:t>
            </a:r>
          </a:p>
          <a:p>
            <a:r>
              <a:rPr lang="en-GB" dirty="0">
                <a:solidFill>
                  <a:schemeClr val="tx2"/>
                </a:solidFill>
                <a:latin typeface="Calibri" pitchFamily="34" charset="0"/>
              </a:rPr>
              <a:t>Creating activity areas or workstations is a way of creating activity alternatives </a:t>
            </a:r>
            <a:r>
              <a:rPr lang="en-GB" dirty="0" smtClean="0">
                <a:solidFill>
                  <a:schemeClr val="tx2"/>
                </a:solidFill>
                <a:latin typeface="Calibri" pitchFamily="34" charset="0"/>
              </a:rPr>
              <a:t>for individuals</a:t>
            </a:r>
            <a:r>
              <a:rPr lang="en-GB" dirty="0">
                <a:solidFill>
                  <a:schemeClr val="tx2"/>
                </a:solidFill>
                <a:latin typeface="Calibri" pitchFamily="34" charset="0"/>
              </a:rPr>
              <a:t>. These areas can be anywhere and can contain anything that may be </a:t>
            </a:r>
            <a:r>
              <a:rPr lang="en-GB" dirty="0" smtClean="0">
                <a:solidFill>
                  <a:schemeClr val="tx2"/>
                </a:solidFill>
                <a:latin typeface="Calibri" pitchFamily="34" charset="0"/>
              </a:rPr>
              <a:t>of interest </a:t>
            </a:r>
            <a:r>
              <a:rPr lang="en-GB" dirty="0">
                <a:solidFill>
                  <a:schemeClr val="tx2"/>
                </a:solidFill>
                <a:latin typeface="Calibri" pitchFamily="34" charset="0"/>
              </a:rPr>
              <a:t>to the clients</a:t>
            </a:r>
            <a:r>
              <a:rPr lang="en-GB" dirty="0" smtClean="0">
                <a:solidFill>
                  <a:schemeClr val="tx2"/>
                </a:solidFill>
                <a:latin typeface="Calibri" pitchFamily="34" charset="0"/>
              </a:rPr>
              <a:t>.</a:t>
            </a:r>
            <a:endParaRPr lang="en-GB" b="1" dirty="0">
              <a:solidFill>
                <a:schemeClr val="tx2"/>
              </a:solidFill>
              <a:latin typeface="Calibri" pitchFamily="34" charset="0"/>
            </a:endParaRPr>
          </a:p>
        </p:txBody>
      </p:sp>
      <p:sp>
        <p:nvSpPr>
          <p:cNvPr id="5" name="Rounded Rectangle 4"/>
          <p:cNvSpPr/>
          <p:nvPr/>
        </p:nvSpPr>
        <p:spPr>
          <a:xfrm>
            <a:off x="6013786" y="1660658"/>
            <a:ext cx="5340014" cy="23589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GB" b="1" dirty="0" smtClean="0">
                <a:solidFill>
                  <a:schemeClr val="tx2"/>
                </a:solidFill>
                <a:latin typeface="Calibri" pitchFamily="34" charset="0"/>
              </a:rPr>
              <a:t>Interactive Wall Spaces.</a:t>
            </a:r>
          </a:p>
          <a:p>
            <a:r>
              <a:rPr lang="en-GB" dirty="0">
                <a:solidFill>
                  <a:schemeClr val="tx2"/>
                </a:solidFill>
                <a:latin typeface="Calibri" pitchFamily="34" charset="0"/>
              </a:rPr>
              <a:t>Interactive wall space makes use of wall areas to provide activity. This is </a:t>
            </a:r>
            <a:r>
              <a:rPr lang="en-GB" dirty="0" smtClean="0">
                <a:solidFill>
                  <a:schemeClr val="tx2"/>
                </a:solidFill>
                <a:latin typeface="Calibri" pitchFamily="34" charset="0"/>
              </a:rPr>
              <a:t>particularly useful </a:t>
            </a:r>
            <a:r>
              <a:rPr lang="en-GB" dirty="0">
                <a:solidFill>
                  <a:schemeClr val="tx2"/>
                </a:solidFill>
                <a:latin typeface="Calibri" pitchFamily="34" charset="0"/>
              </a:rPr>
              <a:t>in units where space for tables and other activity areas is limited.</a:t>
            </a:r>
          </a:p>
          <a:p>
            <a:r>
              <a:rPr lang="en-GB" dirty="0">
                <a:solidFill>
                  <a:schemeClr val="tx2"/>
                </a:solidFill>
                <a:latin typeface="Calibri" pitchFamily="34" charset="0"/>
              </a:rPr>
              <a:t>Often residents can be encouraged to self-initiate and they provide activities </a:t>
            </a:r>
            <a:r>
              <a:rPr lang="en-GB" dirty="0" smtClean="0">
                <a:solidFill>
                  <a:schemeClr val="tx2"/>
                </a:solidFill>
                <a:latin typeface="Calibri" pitchFamily="34" charset="0"/>
              </a:rPr>
              <a:t>that family </a:t>
            </a:r>
            <a:r>
              <a:rPr lang="en-GB" dirty="0">
                <a:solidFill>
                  <a:schemeClr val="tx2"/>
                </a:solidFill>
                <a:latin typeface="Calibri" pitchFamily="34" charset="0"/>
              </a:rPr>
              <a:t>and staff are able to use at any time.</a:t>
            </a:r>
            <a:endParaRPr lang="en-GB" b="1" dirty="0" smtClean="0">
              <a:solidFill>
                <a:schemeClr val="tx2"/>
              </a:solidFill>
              <a:latin typeface="Calibri" pitchFamily="34" charset="0"/>
            </a:endParaRPr>
          </a:p>
        </p:txBody>
      </p:sp>
      <p:pic>
        <p:nvPicPr>
          <p:cNvPr id="6" name="Picture 5"/>
          <p:cNvPicPr>
            <a:picLocks noChangeAspect="1"/>
          </p:cNvPicPr>
          <p:nvPr/>
        </p:nvPicPr>
        <p:blipFill>
          <a:blip r:embed="rId2" cstate="screen"/>
          <a:stretch>
            <a:fillRect/>
          </a:stretch>
        </p:blipFill>
        <p:spPr>
          <a:xfrm>
            <a:off x="689811" y="3580086"/>
            <a:ext cx="2689998" cy="2478868"/>
          </a:xfrm>
          <a:prstGeom prst="rect">
            <a:avLst/>
          </a:prstGeom>
        </p:spPr>
      </p:pic>
      <p:pic>
        <p:nvPicPr>
          <p:cNvPr id="7" name="Picture 6"/>
          <p:cNvPicPr>
            <a:picLocks noChangeAspect="1"/>
          </p:cNvPicPr>
          <p:nvPr/>
        </p:nvPicPr>
        <p:blipFill>
          <a:blip r:embed="rId3" cstate="screen"/>
          <a:stretch>
            <a:fillRect/>
          </a:stretch>
        </p:blipFill>
        <p:spPr>
          <a:xfrm>
            <a:off x="6509262" y="4115720"/>
            <a:ext cx="2410761" cy="2456852"/>
          </a:xfrm>
          <a:prstGeom prst="rect">
            <a:avLst/>
          </a:prstGeom>
        </p:spPr>
      </p:pic>
      <p:pic>
        <p:nvPicPr>
          <p:cNvPr id="8" name="Picture 7"/>
          <p:cNvPicPr>
            <a:picLocks noChangeAspect="1"/>
          </p:cNvPicPr>
          <p:nvPr/>
        </p:nvPicPr>
        <p:blipFill>
          <a:blip r:embed="rId4" cstate="screen"/>
          <a:stretch>
            <a:fillRect/>
          </a:stretch>
        </p:blipFill>
        <p:spPr>
          <a:xfrm>
            <a:off x="8920023" y="4104596"/>
            <a:ext cx="2401379" cy="2461077"/>
          </a:xfrm>
          <a:prstGeom prst="rect">
            <a:avLst/>
          </a:prstGeom>
        </p:spPr>
      </p:pic>
      <p:pic>
        <p:nvPicPr>
          <p:cNvPr id="9" name="Picture 8"/>
          <p:cNvPicPr>
            <a:picLocks noChangeAspect="1"/>
          </p:cNvPicPr>
          <p:nvPr/>
        </p:nvPicPr>
        <p:blipFill>
          <a:blip r:embed="rId5" cstate="screen"/>
          <a:stretch>
            <a:fillRect/>
          </a:stretch>
        </p:blipFill>
        <p:spPr>
          <a:xfrm>
            <a:off x="3329990" y="3580085"/>
            <a:ext cx="2651398" cy="2443298"/>
          </a:xfrm>
          <a:prstGeom prst="rect">
            <a:avLst/>
          </a:prstGeom>
        </p:spPr>
      </p:pic>
      <p:pic>
        <p:nvPicPr>
          <p:cNvPr id="10" name="Imagen 24"/>
          <p:cNvPicPr/>
          <p:nvPr/>
        </p:nvPicPr>
        <p:blipFill>
          <a:blip r:embed="rId6"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12" name="Title 1"/>
          <p:cNvSpPr>
            <a:spLocks noGrp="1"/>
          </p:cNvSpPr>
          <p:nvPr>
            <p:ph type="title"/>
          </p:nvPr>
        </p:nvSpPr>
        <p:spPr>
          <a:xfrm>
            <a:off x="994514" y="0"/>
            <a:ext cx="10687970" cy="1480921"/>
          </a:xfrm>
        </p:spPr>
        <p:txBody>
          <a:bodyPr/>
          <a:lstStyle/>
          <a:p>
            <a:r>
              <a:rPr lang="en-GB" sz="4800" dirty="0" smtClean="0"/>
              <a:t>MONTESSORI: prepared environment</a:t>
            </a:r>
            <a:endParaRPr lang="en-GB" sz="4800" dirty="0"/>
          </a:p>
        </p:txBody>
      </p:sp>
    </p:spTree>
    <p:extLst>
      <p:ext uri="{BB962C8B-B14F-4D97-AF65-F5344CB8AC3E}">
        <p14:creationId xmlns:p14="http://schemas.microsoft.com/office/powerpoint/2010/main" val="3153829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dirty="0" smtClean="0"/>
          </a:p>
          <a:p>
            <a:pPr>
              <a:buNone/>
            </a:pPr>
            <a:endParaRPr lang="en-GB" dirty="0" smtClean="0"/>
          </a:p>
          <a:p>
            <a:pPr>
              <a:buNone/>
            </a:pPr>
            <a:endParaRPr lang="en-GB" dirty="0" smtClean="0"/>
          </a:p>
          <a:p>
            <a:pPr algn="ctr">
              <a:buNone/>
            </a:pPr>
            <a:r>
              <a:rPr lang="en-GB" dirty="0" smtClean="0">
                <a:hlinkClick r:id="rId2"/>
              </a:rPr>
              <a:t>https://www.youtube.com/watch?v=dYN7I87bXeY</a:t>
            </a:r>
            <a:endParaRPr lang="en-GB" dirty="0" smtClean="0"/>
          </a:p>
          <a:p>
            <a:pPr>
              <a:buNone/>
            </a:pPr>
            <a:endParaRPr lang="en-GB" dirty="0" smtClean="0"/>
          </a:p>
          <a:p>
            <a:pPr>
              <a:buNone/>
            </a:pPr>
            <a:endParaRPr lang="en-GB" dirty="0"/>
          </a:p>
        </p:txBody>
      </p:sp>
      <p:sp>
        <p:nvSpPr>
          <p:cNvPr id="4" name="Rectangle 3"/>
          <p:cNvSpPr/>
          <p:nvPr/>
        </p:nvSpPr>
        <p:spPr>
          <a:xfrm>
            <a:off x="3048000" y="2690336"/>
            <a:ext cx="6096000" cy="369332"/>
          </a:xfrm>
          <a:prstGeom prst="rect">
            <a:avLst/>
          </a:prstGeom>
        </p:spPr>
        <p:txBody>
          <a:bodyPr>
            <a:spAutoFit/>
          </a:bodyPr>
          <a:lstStyle/>
          <a:p>
            <a:r>
              <a:rPr lang="en-GB" dirty="0"/>
              <a:t> </a:t>
            </a:r>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itle 1"/>
          <p:cNvSpPr>
            <a:spLocks noGrp="1"/>
          </p:cNvSpPr>
          <p:nvPr>
            <p:ph type="title"/>
          </p:nvPr>
        </p:nvSpPr>
        <p:spPr/>
        <p:txBody>
          <a:bodyPr/>
          <a:lstStyle/>
          <a:p>
            <a:r>
              <a:rPr lang="en-GB" sz="4800" dirty="0" smtClean="0"/>
              <a:t>MONTESSORI: prepared environment</a:t>
            </a:r>
            <a:endParaRPr lang="en-GB" sz="4800" dirty="0"/>
          </a:p>
        </p:txBody>
      </p:sp>
    </p:spTree>
    <p:extLst>
      <p:ext uri="{BB962C8B-B14F-4D97-AF65-F5344CB8AC3E}">
        <p14:creationId xmlns:p14="http://schemas.microsoft.com/office/powerpoint/2010/main" val="3321663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it all together </a:t>
            </a:r>
            <a:endParaRPr lang="en-GB" dirty="0"/>
          </a:p>
        </p:txBody>
      </p:sp>
      <p:sp>
        <p:nvSpPr>
          <p:cNvPr id="3" name="Content Placeholder 2"/>
          <p:cNvSpPr>
            <a:spLocks noGrp="1"/>
          </p:cNvSpPr>
          <p:nvPr>
            <p:ph idx="1"/>
          </p:nvPr>
        </p:nvSpPr>
        <p:spPr/>
        <p:txBody>
          <a:bodyPr>
            <a:normAutofit/>
          </a:bodyPr>
          <a:lstStyle/>
          <a:p>
            <a:pPr>
              <a:buNone/>
            </a:pPr>
            <a:r>
              <a:rPr lang="en-GB" dirty="0" err="1" smtClean="0"/>
              <a:t>Diagrama</a:t>
            </a:r>
            <a:r>
              <a:rPr lang="en-GB" dirty="0" smtClean="0"/>
              <a:t> is on a journey - our key lessons </a:t>
            </a:r>
          </a:p>
          <a:p>
            <a:r>
              <a:rPr lang="en-GB" dirty="0" smtClean="0"/>
              <a:t>Culture change takes time</a:t>
            </a:r>
          </a:p>
          <a:p>
            <a:r>
              <a:rPr lang="en-GB" dirty="0" smtClean="0"/>
              <a:t>Staff are key – staff need to be kind, have emotional intelligence, able to connect with people. </a:t>
            </a:r>
          </a:p>
          <a:p>
            <a:r>
              <a:rPr lang="en-GB" dirty="0" smtClean="0"/>
              <a:t>Progress is different in each service</a:t>
            </a:r>
          </a:p>
          <a:p>
            <a:pPr lvl="1"/>
            <a:r>
              <a:rPr lang="en-GB" sz="2000" dirty="0" smtClean="0"/>
              <a:t>Elder care: changed the environment; still more to do on activities</a:t>
            </a:r>
          </a:p>
          <a:p>
            <a:pPr lvl="1"/>
            <a:r>
              <a:rPr lang="en-GB" sz="2000" dirty="0" smtClean="0"/>
              <a:t>Cabrini: full programme  of activities, but can do more to tailor these to individuals</a:t>
            </a:r>
          </a:p>
          <a:p>
            <a:pPr lvl="1"/>
            <a:r>
              <a:rPr lang="en-GB" sz="2000" dirty="0" smtClean="0"/>
              <a:t>Supported living: starting the journey, but building on very motivated staff who know their clients </a:t>
            </a:r>
            <a:r>
              <a:rPr lang="en-GB" sz="2000" b="1" dirty="0" smtClean="0"/>
              <a:t>very</a:t>
            </a:r>
            <a:r>
              <a:rPr lang="en-GB" sz="2000" dirty="0" smtClean="0"/>
              <a:t> well</a:t>
            </a:r>
          </a:p>
          <a:p>
            <a:pPr lvl="1"/>
            <a:r>
              <a:rPr lang="en-GB" sz="2000" dirty="0" smtClean="0"/>
              <a:t>In all settings – we still underestimate what people can do for themselves</a:t>
            </a:r>
          </a:p>
          <a:p>
            <a:pPr lvl="1"/>
            <a:r>
              <a:rPr lang="en-GB" sz="2000" dirty="0" smtClean="0"/>
              <a:t>Want to do more to get people roles in the community</a:t>
            </a:r>
          </a:p>
          <a:p>
            <a:endParaRPr lang="en-GB" dirty="0" smtClean="0"/>
          </a:p>
        </p:txBody>
      </p:sp>
      <p:pic>
        <p:nvPicPr>
          <p:cNvPr id="4"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4282317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DIAGRAMA UK METHODOLOGY</a:t>
            </a:r>
            <a:endParaRPr lang="en-GB" sz="4800" dirty="0"/>
          </a:p>
        </p:txBody>
      </p:sp>
      <p:pic>
        <p:nvPicPr>
          <p:cNvPr id="3"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4" name="Imagen 25" descr="Macintosh HD:Users:marinarubioborrego:Desktop:Diagrama:GALA:Gala 4:_DSF2022.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73130" y="1969831"/>
            <a:ext cx="6107095" cy="3170828"/>
          </a:xfrm>
          <a:prstGeom prst="rect">
            <a:avLst/>
          </a:prstGeom>
          <a:noFill/>
          <a:ln>
            <a:noFill/>
          </a:ln>
        </p:spPr>
      </p:pic>
      <p:sp>
        <p:nvSpPr>
          <p:cNvPr id="5" name="Subtitle 2"/>
          <p:cNvSpPr txBox="1">
            <a:spLocks/>
          </p:cNvSpPr>
          <p:nvPr/>
        </p:nvSpPr>
        <p:spPr>
          <a:xfrm>
            <a:off x="1100051" y="5518484"/>
            <a:ext cx="10033171" cy="66567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GB" b="1" dirty="0" smtClean="0">
                <a:solidFill>
                  <a:schemeClr val="tx2"/>
                </a:solidFill>
              </a:rPr>
              <a:t>WE SUPPORT PEOPLE TO LIVE THEIR BEST LIFE</a:t>
            </a:r>
          </a:p>
        </p:txBody>
      </p:sp>
    </p:spTree>
    <p:extLst>
      <p:ext uri="{BB962C8B-B14F-4D97-AF65-F5344CB8AC3E}">
        <p14:creationId xmlns:p14="http://schemas.microsoft.com/office/powerpoint/2010/main" val="4215356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7634"/>
            <a:ext cx="11018293" cy="1352566"/>
          </a:xfrm>
        </p:spPr>
        <p:txBody>
          <a:bodyPr/>
          <a:lstStyle/>
          <a:p>
            <a:r>
              <a:rPr lang="es-ES_tradnl" sz="4800" dirty="0" smtClean="0"/>
              <a:t>INTEGRATION INTO COMMUNITY</a:t>
            </a:r>
            <a:endParaRPr lang="en-GB" sz="4800" dirty="0"/>
          </a:p>
        </p:txBody>
      </p:sp>
      <p:sp>
        <p:nvSpPr>
          <p:cNvPr id="3" name="Content Placeholder 2"/>
          <p:cNvSpPr>
            <a:spLocks noGrp="1"/>
          </p:cNvSpPr>
          <p:nvPr>
            <p:ph idx="1"/>
          </p:nvPr>
        </p:nvSpPr>
        <p:spPr/>
        <p:txBody>
          <a:bodyPr>
            <a:normAutofit lnSpcReduction="10000"/>
          </a:bodyPr>
          <a:lstStyle/>
          <a:p>
            <a:pPr marL="0" indent="0" algn="ctr">
              <a:buNone/>
            </a:pPr>
            <a:r>
              <a:rPr lang="es-ES_tradnl" b="1" dirty="0" smtClean="0"/>
              <a:t>STRENGTHS BASED APPROACH</a:t>
            </a:r>
          </a:p>
          <a:p>
            <a:pPr marL="0" indent="0">
              <a:buNone/>
            </a:pPr>
            <a:endParaRPr lang="es-ES_tradnl" sz="2800" dirty="0" smtClean="0"/>
          </a:p>
          <a:p>
            <a:pPr marL="0" indent="0">
              <a:buNone/>
            </a:pPr>
            <a:r>
              <a:rPr lang="es-ES_tradnl" sz="2800" dirty="0" smtClean="0"/>
              <a:t>Personal </a:t>
            </a:r>
            <a:r>
              <a:rPr lang="es-ES_tradnl" sz="2800" dirty="0" err="1" smtClean="0"/>
              <a:t>strengths</a:t>
            </a:r>
            <a:r>
              <a:rPr lang="es-ES_tradnl" sz="2800" dirty="0" smtClean="0"/>
              <a:t>?</a:t>
            </a:r>
          </a:p>
          <a:p>
            <a:pPr marL="0" indent="0">
              <a:buNone/>
            </a:pPr>
            <a:endParaRPr lang="es-ES_tradnl" sz="2800" dirty="0"/>
          </a:p>
          <a:p>
            <a:pPr marL="0" indent="0">
              <a:buNone/>
            </a:pPr>
            <a:r>
              <a:rPr lang="es-ES_tradnl" sz="2800" dirty="0" err="1" smtClean="0"/>
              <a:t>Community</a:t>
            </a:r>
            <a:r>
              <a:rPr lang="es-ES_tradnl" sz="2800" dirty="0" smtClean="0"/>
              <a:t> </a:t>
            </a:r>
            <a:r>
              <a:rPr lang="es-ES_tradnl" sz="2800" dirty="0" err="1" smtClean="0"/>
              <a:t>strengths</a:t>
            </a:r>
            <a:r>
              <a:rPr lang="es-ES_tradnl" sz="2800" dirty="0" smtClean="0"/>
              <a:t>?</a:t>
            </a:r>
          </a:p>
          <a:p>
            <a:pPr marL="0" indent="0">
              <a:buNone/>
            </a:pPr>
            <a:endParaRPr lang="es-ES_tradnl" sz="2800" dirty="0"/>
          </a:p>
          <a:p>
            <a:pPr marL="0" indent="0">
              <a:buNone/>
            </a:pPr>
            <a:r>
              <a:rPr lang="es-ES_tradnl" sz="2800" dirty="0" err="1" smtClean="0"/>
              <a:t>Support</a:t>
            </a:r>
            <a:r>
              <a:rPr lang="es-ES_tradnl" sz="2800" dirty="0" smtClean="0"/>
              <a:t> Network </a:t>
            </a:r>
            <a:r>
              <a:rPr lang="es-ES_tradnl" sz="2800" dirty="0" err="1" smtClean="0"/>
              <a:t>strengths</a:t>
            </a:r>
            <a:r>
              <a:rPr lang="es-ES_tradnl" sz="2800" dirty="0" smtClean="0"/>
              <a:t>?</a:t>
            </a:r>
          </a:p>
          <a:p>
            <a:pPr marL="0" indent="0">
              <a:buNone/>
            </a:pPr>
            <a:endParaRPr lang="es-ES_tradnl" sz="2800" dirty="0" smtClean="0"/>
          </a:p>
          <a:p>
            <a:pPr marL="0" indent="0" algn="ctr">
              <a:buNone/>
            </a:pPr>
            <a:r>
              <a:rPr lang="es-ES_tradnl" sz="2800" dirty="0" err="1" smtClean="0"/>
              <a:t>Working</a:t>
            </a:r>
            <a:r>
              <a:rPr lang="es-ES_tradnl" sz="2800" dirty="0" smtClean="0"/>
              <a:t> </a:t>
            </a:r>
            <a:r>
              <a:rPr lang="es-ES_tradnl" sz="2800" dirty="0" err="1" smtClean="0"/>
              <a:t>alongside</a:t>
            </a:r>
            <a:r>
              <a:rPr lang="es-ES_tradnl" sz="2800" dirty="0" smtClean="0"/>
              <a:t> </a:t>
            </a:r>
            <a:r>
              <a:rPr lang="es-ES_tradnl" sz="2800" dirty="0" err="1" smtClean="0"/>
              <a:t>other</a:t>
            </a:r>
            <a:r>
              <a:rPr lang="es-ES_tradnl" sz="2800" dirty="0" smtClean="0"/>
              <a:t> </a:t>
            </a:r>
            <a:r>
              <a:rPr lang="es-ES_tradnl" sz="2800" dirty="0" err="1" smtClean="0"/>
              <a:t>organisations</a:t>
            </a:r>
            <a:endParaRPr lang="es-ES_tradnl" sz="2800" dirty="0"/>
          </a:p>
          <a:p>
            <a:pPr marL="0" indent="0">
              <a:buNone/>
            </a:pPr>
            <a:endParaRPr lang="es-ES_tradnl" b="1" dirty="0" smtClean="0"/>
          </a:p>
          <a:p>
            <a:pPr marL="0" indent="0">
              <a:buNone/>
            </a:pPr>
            <a:endParaRPr lang="es-ES_tradnl" dirty="0"/>
          </a:p>
          <a:p>
            <a:pPr marL="0" indent="0">
              <a:buNone/>
            </a:pPr>
            <a:endParaRPr lang="en-GB" dirty="0"/>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9936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7634"/>
            <a:ext cx="11150729" cy="1352566"/>
          </a:xfrm>
        </p:spPr>
        <p:txBody>
          <a:bodyPr/>
          <a:lstStyle/>
          <a:p>
            <a:r>
              <a:rPr lang="es-ES_tradnl" sz="4800" dirty="0"/>
              <a:t>INTEGRATION INTO COMMUNITY</a:t>
            </a:r>
            <a:endParaRPr lang="en-GB" sz="4800" dirty="0"/>
          </a:p>
        </p:txBody>
      </p:sp>
      <p:sp>
        <p:nvSpPr>
          <p:cNvPr id="3" name="Content Placeholder 2"/>
          <p:cNvSpPr>
            <a:spLocks noGrp="1"/>
          </p:cNvSpPr>
          <p:nvPr>
            <p:ph idx="1"/>
          </p:nvPr>
        </p:nvSpPr>
        <p:spPr/>
        <p:txBody>
          <a:bodyPr>
            <a:normAutofit/>
          </a:bodyPr>
          <a:lstStyle/>
          <a:p>
            <a:pPr marL="0" indent="0" algn="ctr">
              <a:buNone/>
            </a:pPr>
            <a:r>
              <a:rPr lang="es-ES_tradnl" b="1" dirty="0" smtClean="0"/>
              <a:t>Diagrama </a:t>
            </a:r>
            <a:r>
              <a:rPr lang="es-ES_tradnl" b="1" dirty="0" err="1" smtClean="0"/>
              <a:t>model</a:t>
            </a:r>
            <a:r>
              <a:rPr lang="es-ES_tradnl" b="1" dirty="0" smtClean="0"/>
              <a:t> </a:t>
            </a:r>
            <a:r>
              <a:rPr lang="es-ES_tradnl" b="1" dirty="0" err="1" smtClean="0"/>
              <a:t>includes</a:t>
            </a:r>
            <a:r>
              <a:rPr lang="es-ES_tradnl" b="1" dirty="0" smtClean="0"/>
              <a:t> </a:t>
            </a:r>
            <a:r>
              <a:rPr lang="es-ES_tradnl" b="1" dirty="0" err="1" smtClean="0"/>
              <a:t>the</a:t>
            </a:r>
            <a:r>
              <a:rPr lang="es-ES_tradnl" b="1" dirty="0" smtClean="0"/>
              <a:t> </a:t>
            </a:r>
            <a:r>
              <a:rPr lang="es-ES_tradnl" b="1" dirty="0" err="1" smtClean="0"/>
              <a:t>following</a:t>
            </a:r>
            <a:endParaRPr lang="es-ES_tradnl" b="1" dirty="0" smtClean="0"/>
          </a:p>
          <a:p>
            <a:pPr marL="0" indent="0" algn="ctr">
              <a:buNone/>
            </a:pPr>
            <a:endParaRPr lang="es-ES_tradnl" b="1" dirty="0" smtClean="0"/>
          </a:p>
          <a:p>
            <a:pPr>
              <a:buFont typeface="Wingdings" pitchFamily="2" charset="2"/>
              <a:buChar char="v"/>
            </a:pPr>
            <a:r>
              <a:rPr lang="es-ES_tradnl" sz="2000" dirty="0" smtClean="0"/>
              <a:t>Training staff in active </a:t>
            </a:r>
            <a:r>
              <a:rPr lang="es-ES_tradnl" sz="2000" dirty="0" err="1" smtClean="0"/>
              <a:t>support</a:t>
            </a:r>
            <a:r>
              <a:rPr lang="es-ES_tradnl" sz="2000" dirty="0" smtClean="0"/>
              <a:t> and positive </a:t>
            </a:r>
            <a:r>
              <a:rPr lang="es-ES_tradnl" sz="2000" dirty="0" err="1"/>
              <a:t>b</a:t>
            </a:r>
            <a:r>
              <a:rPr lang="es-ES_tradnl" sz="2000" dirty="0" err="1" smtClean="0"/>
              <a:t>ehaviour</a:t>
            </a:r>
            <a:r>
              <a:rPr lang="es-ES_tradnl" sz="2000" dirty="0" smtClean="0"/>
              <a:t> </a:t>
            </a:r>
            <a:r>
              <a:rPr lang="es-ES_tradnl" sz="2000" dirty="0" err="1" smtClean="0"/>
              <a:t>support</a:t>
            </a:r>
            <a:endParaRPr lang="es-ES_tradnl" sz="2000" dirty="0"/>
          </a:p>
          <a:p>
            <a:pPr>
              <a:buFont typeface="Wingdings" pitchFamily="2" charset="2"/>
              <a:buChar char="v"/>
            </a:pPr>
            <a:r>
              <a:rPr lang="es-ES_tradnl" sz="2000" dirty="0" err="1" smtClean="0"/>
              <a:t>Work</a:t>
            </a:r>
            <a:r>
              <a:rPr lang="es-ES_tradnl" sz="2000" dirty="0" smtClean="0"/>
              <a:t> </a:t>
            </a:r>
            <a:r>
              <a:rPr lang="es-ES_tradnl" sz="2000" dirty="0" err="1" smtClean="0"/>
              <a:t>within</a:t>
            </a:r>
            <a:r>
              <a:rPr lang="es-ES_tradnl" sz="2000" dirty="0" smtClean="0"/>
              <a:t> person </a:t>
            </a:r>
            <a:r>
              <a:rPr lang="es-ES_tradnl" sz="2000" dirty="0" err="1" smtClean="0"/>
              <a:t>centred</a:t>
            </a:r>
            <a:r>
              <a:rPr lang="es-ES_tradnl" sz="2000" dirty="0" smtClean="0"/>
              <a:t> </a:t>
            </a:r>
            <a:r>
              <a:rPr lang="es-ES_tradnl" sz="2000" dirty="0" err="1" smtClean="0"/>
              <a:t>support</a:t>
            </a:r>
            <a:r>
              <a:rPr lang="es-ES_tradnl" sz="2000" dirty="0" smtClean="0"/>
              <a:t> </a:t>
            </a:r>
            <a:r>
              <a:rPr lang="es-ES_tradnl" sz="2000" dirty="0" err="1" smtClean="0"/>
              <a:t>framework</a:t>
            </a:r>
            <a:endParaRPr lang="es-ES_tradnl" sz="2000" dirty="0" smtClean="0"/>
          </a:p>
          <a:p>
            <a:pPr>
              <a:buFont typeface="Wingdings" pitchFamily="2" charset="2"/>
              <a:buChar char="v"/>
            </a:pPr>
            <a:r>
              <a:rPr lang="es-ES_tradnl" sz="2000" dirty="0" err="1" smtClean="0"/>
              <a:t>Adapting</a:t>
            </a:r>
            <a:r>
              <a:rPr lang="es-ES_tradnl" sz="2000" dirty="0" smtClean="0"/>
              <a:t> </a:t>
            </a:r>
            <a:r>
              <a:rPr lang="es-ES_tradnl" sz="2000" dirty="0" err="1" smtClean="0"/>
              <a:t>environment</a:t>
            </a:r>
            <a:r>
              <a:rPr lang="es-ES_tradnl" sz="2000" dirty="0" smtClean="0"/>
              <a:t>, </a:t>
            </a:r>
            <a:r>
              <a:rPr lang="es-ES_tradnl" sz="2000" dirty="0" err="1" smtClean="0"/>
              <a:t>communication</a:t>
            </a:r>
            <a:r>
              <a:rPr lang="es-ES_tradnl" sz="2000" dirty="0" smtClean="0"/>
              <a:t> and </a:t>
            </a:r>
            <a:r>
              <a:rPr lang="es-ES_tradnl" sz="2000" dirty="0" err="1" smtClean="0"/>
              <a:t>ways</a:t>
            </a:r>
            <a:r>
              <a:rPr lang="es-ES_tradnl" sz="2000" dirty="0" smtClean="0"/>
              <a:t> of </a:t>
            </a:r>
            <a:r>
              <a:rPr lang="es-ES_tradnl" sz="2000" dirty="0" err="1" smtClean="0"/>
              <a:t>working</a:t>
            </a:r>
            <a:r>
              <a:rPr lang="es-ES_tradnl" sz="2000" dirty="0" smtClean="0"/>
              <a:t> to </a:t>
            </a:r>
            <a:r>
              <a:rPr lang="es-ES_tradnl" sz="2000" dirty="0" err="1" smtClean="0"/>
              <a:t>the</a:t>
            </a:r>
            <a:r>
              <a:rPr lang="es-ES_tradnl" sz="2000" dirty="0" smtClean="0"/>
              <a:t> </a:t>
            </a:r>
            <a:r>
              <a:rPr lang="es-ES_tradnl" sz="2000" dirty="0" err="1" smtClean="0"/>
              <a:t>capabilities</a:t>
            </a:r>
            <a:r>
              <a:rPr lang="es-ES_tradnl" sz="2000" dirty="0" smtClean="0"/>
              <a:t> and </a:t>
            </a:r>
            <a:r>
              <a:rPr lang="es-ES_tradnl" sz="2000" dirty="0" err="1" smtClean="0"/>
              <a:t>preferences</a:t>
            </a:r>
            <a:r>
              <a:rPr lang="es-ES_tradnl" sz="2000" dirty="0" smtClean="0"/>
              <a:t> of </a:t>
            </a:r>
            <a:r>
              <a:rPr lang="es-ES_tradnl" sz="2000" dirty="0" err="1" smtClean="0"/>
              <a:t>the</a:t>
            </a:r>
            <a:r>
              <a:rPr lang="es-ES_tradnl" sz="2000" dirty="0" smtClean="0"/>
              <a:t> </a:t>
            </a:r>
            <a:r>
              <a:rPr lang="es-ES_tradnl" sz="2000" dirty="0" err="1" smtClean="0"/>
              <a:t>people</a:t>
            </a:r>
            <a:r>
              <a:rPr lang="es-ES_tradnl" sz="2000" dirty="0" smtClean="0"/>
              <a:t> </a:t>
            </a:r>
            <a:r>
              <a:rPr lang="es-ES_tradnl" sz="2000" dirty="0" err="1" smtClean="0"/>
              <a:t>we</a:t>
            </a:r>
            <a:r>
              <a:rPr lang="es-ES_tradnl" sz="2000" dirty="0" smtClean="0"/>
              <a:t> </a:t>
            </a:r>
            <a:r>
              <a:rPr lang="es-ES_tradnl" sz="2000" dirty="0" err="1" smtClean="0"/>
              <a:t>support</a:t>
            </a:r>
            <a:endParaRPr lang="es-ES_tradnl" sz="2000" dirty="0" smtClean="0"/>
          </a:p>
          <a:p>
            <a:pPr>
              <a:buFont typeface="Wingdings" pitchFamily="2" charset="2"/>
              <a:buChar char="v"/>
            </a:pPr>
            <a:r>
              <a:rPr lang="es-ES_tradnl" sz="2000" dirty="0" err="1" smtClean="0"/>
              <a:t>Risk</a:t>
            </a:r>
            <a:r>
              <a:rPr lang="es-ES_tradnl" sz="2000" dirty="0" smtClean="0"/>
              <a:t> </a:t>
            </a:r>
            <a:r>
              <a:rPr lang="es-ES_tradnl" sz="2000" dirty="0" err="1" smtClean="0"/>
              <a:t>assessment</a:t>
            </a:r>
            <a:r>
              <a:rPr lang="es-ES_tradnl" sz="2000" dirty="0" smtClean="0"/>
              <a:t> and </a:t>
            </a:r>
            <a:r>
              <a:rPr lang="es-ES_tradnl" sz="2000" dirty="0" err="1" smtClean="0"/>
              <a:t>planning</a:t>
            </a:r>
            <a:r>
              <a:rPr lang="es-ES_tradnl" sz="2000" dirty="0" smtClean="0"/>
              <a:t> to </a:t>
            </a:r>
            <a:r>
              <a:rPr lang="es-ES_tradnl" sz="2000" dirty="0" err="1" smtClean="0"/>
              <a:t>support</a:t>
            </a:r>
            <a:r>
              <a:rPr lang="es-ES_tradnl" sz="2000" dirty="0" smtClean="0"/>
              <a:t> </a:t>
            </a:r>
            <a:r>
              <a:rPr lang="es-ES_tradnl" sz="2000" dirty="0" err="1" smtClean="0"/>
              <a:t>people</a:t>
            </a:r>
            <a:r>
              <a:rPr lang="es-ES_tradnl" sz="2000" dirty="0" smtClean="0"/>
              <a:t> to </a:t>
            </a:r>
            <a:r>
              <a:rPr lang="es-ES_tradnl" sz="2000" dirty="0" err="1" smtClean="0"/>
              <a:t>achive</a:t>
            </a:r>
            <a:r>
              <a:rPr lang="es-ES_tradnl" sz="2000" dirty="0" smtClean="0"/>
              <a:t> </a:t>
            </a:r>
            <a:r>
              <a:rPr lang="es-ES_tradnl" sz="2000" dirty="0" err="1" smtClean="0"/>
              <a:t>their</a:t>
            </a:r>
            <a:r>
              <a:rPr lang="es-ES_tradnl" sz="2000" dirty="0" smtClean="0"/>
              <a:t> </a:t>
            </a:r>
            <a:r>
              <a:rPr lang="es-ES_tradnl" sz="2000" dirty="0" err="1" smtClean="0"/>
              <a:t>goals</a:t>
            </a:r>
            <a:endParaRPr lang="es-ES_tradnl" sz="2000" dirty="0" smtClean="0"/>
          </a:p>
          <a:p>
            <a:pPr>
              <a:buFont typeface="Wingdings" pitchFamily="2" charset="2"/>
              <a:buChar char="v"/>
            </a:pPr>
            <a:r>
              <a:rPr lang="es-ES_tradnl" sz="2000" dirty="0" smtClean="0"/>
              <a:t>Regular </a:t>
            </a:r>
            <a:r>
              <a:rPr lang="es-ES_tradnl" sz="2000" dirty="0" err="1" smtClean="0"/>
              <a:t>reviews</a:t>
            </a:r>
            <a:endParaRPr lang="es-ES_tradnl" sz="2000" dirty="0" smtClean="0"/>
          </a:p>
          <a:p>
            <a:pPr>
              <a:buFont typeface="Wingdings" pitchFamily="2" charset="2"/>
              <a:buChar char="v"/>
            </a:pPr>
            <a:r>
              <a:rPr lang="es-ES_tradnl" sz="2000" dirty="0" err="1" smtClean="0"/>
              <a:t>Tailored</a:t>
            </a:r>
            <a:r>
              <a:rPr lang="es-ES_tradnl" sz="2000" dirty="0" smtClean="0"/>
              <a:t> </a:t>
            </a:r>
            <a:r>
              <a:rPr lang="es-ES_tradnl" sz="2000" dirty="0" err="1" smtClean="0"/>
              <a:t>timetables</a:t>
            </a:r>
            <a:r>
              <a:rPr lang="es-ES_tradnl" sz="2000" dirty="0" smtClean="0"/>
              <a:t> in line </a:t>
            </a:r>
            <a:r>
              <a:rPr lang="es-ES_tradnl" sz="2000" dirty="0" err="1" smtClean="0"/>
              <a:t>with</a:t>
            </a:r>
            <a:r>
              <a:rPr lang="es-ES_tradnl" sz="2000" dirty="0" smtClean="0"/>
              <a:t> </a:t>
            </a:r>
            <a:r>
              <a:rPr lang="es-ES_tradnl" sz="2000" dirty="0" err="1" smtClean="0"/>
              <a:t>their</a:t>
            </a:r>
            <a:r>
              <a:rPr lang="es-ES_tradnl" sz="2000" dirty="0" smtClean="0"/>
              <a:t> </a:t>
            </a:r>
            <a:r>
              <a:rPr lang="es-ES_tradnl" sz="2000" dirty="0" err="1" smtClean="0"/>
              <a:t>goals</a:t>
            </a:r>
            <a:r>
              <a:rPr lang="es-ES_tradnl" sz="2000" dirty="0" smtClean="0"/>
              <a:t>, </a:t>
            </a:r>
            <a:r>
              <a:rPr lang="es-ES_tradnl" sz="2000" dirty="0" err="1" smtClean="0"/>
              <a:t>preferences</a:t>
            </a:r>
            <a:endParaRPr lang="es-ES_tradnl" sz="2000" dirty="0" smtClean="0"/>
          </a:p>
          <a:p>
            <a:pPr>
              <a:buFont typeface="Wingdings" pitchFamily="2" charset="2"/>
              <a:buChar char="v"/>
            </a:pPr>
            <a:r>
              <a:rPr lang="es-ES_tradnl" sz="2000" dirty="0" err="1" smtClean="0"/>
              <a:t>Promoting</a:t>
            </a:r>
            <a:r>
              <a:rPr lang="es-ES_tradnl" sz="2000" dirty="0" smtClean="0"/>
              <a:t> </a:t>
            </a:r>
            <a:r>
              <a:rPr lang="es-ES_tradnl" sz="2000" dirty="0" err="1" smtClean="0"/>
              <a:t>choices</a:t>
            </a:r>
            <a:r>
              <a:rPr lang="es-ES_tradnl" sz="2000" dirty="0" smtClean="0"/>
              <a:t> and </a:t>
            </a:r>
            <a:r>
              <a:rPr lang="es-ES_tradnl" sz="2000" dirty="0" err="1" smtClean="0"/>
              <a:t>decision</a:t>
            </a:r>
            <a:r>
              <a:rPr lang="es-ES_tradnl" sz="2000" dirty="0" smtClean="0"/>
              <a:t> </a:t>
            </a:r>
            <a:r>
              <a:rPr lang="es-ES_tradnl" sz="2000" dirty="0" err="1" smtClean="0"/>
              <a:t>making</a:t>
            </a:r>
            <a:endParaRPr lang="es-ES_tradnl" sz="2000" dirty="0" smtClean="0"/>
          </a:p>
          <a:p>
            <a:pPr>
              <a:buFont typeface="Wingdings" pitchFamily="2" charset="2"/>
              <a:buChar char="v"/>
            </a:pPr>
            <a:r>
              <a:rPr lang="es-ES_tradnl" sz="2000" dirty="0" err="1" smtClean="0"/>
              <a:t>Supporting</a:t>
            </a:r>
            <a:r>
              <a:rPr lang="es-ES_tradnl" sz="2000" dirty="0" smtClean="0"/>
              <a:t> positive </a:t>
            </a:r>
            <a:r>
              <a:rPr lang="es-ES_tradnl" sz="2000" dirty="0" err="1" smtClean="0"/>
              <a:t>risk</a:t>
            </a:r>
            <a:r>
              <a:rPr lang="es-ES_tradnl" sz="2000" dirty="0" smtClean="0"/>
              <a:t> </a:t>
            </a:r>
            <a:r>
              <a:rPr lang="es-ES_tradnl" sz="2000" dirty="0" err="1" smtClean="0"/>
              <a:t>taking</a:t>
            </a:r>
            <a:endParaRPr lang="es-ES_tradnl" sz="2000" dirty="0"/>
          </a:p>
          <a:p>
            <a:pPr marL="0" indent="0">
              <a:buNone/>
            </a:pPr>
            <a:endParaRPr lang="es-ES_tradnl" dirty="0" smtClean="0"/>
          </a:p>
          <a:p>
            <a:pPr marL="0" indent="0">
              <a:buNone/>
            </a:pPr>
            <a:endParaRPr lang="es-ES_tradnl" dirty="0"/>
          </a:p>
          <a:p>
            <a:pPr marL="0" indent="0">
              <a:buNone/>
            </a:pPr>
            <a:endParaRPr lang="es-ES_tradnl" b="1" dirty="0" smtClean="0"/>
          </a:p>
          <a:p>
            <a:pPr marL="0" indent="0">
              <a:buNone/>
            </a:pPr>
            <a:endParaRPr lang="es-ES_tradnl" dirty="0"/>
          </a:p>
          <a:p>
            <a:pPr marL="0" indent="0">
              <a:buNone/>
            </a:pPr>
            <a:endParaRPr lang="en-GB" dirty="0"/>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840866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7634"/>
            <a:ext cx="11150729" cy="1352566"/>
          </a:xfrm>
        </p:spPr>
        <p:txBody>
          <a:bodyPr/>
          <a:lstStyle/>
          <a:p>
            <a:r>
              <a:rPr lang="es-ES_tradnl" sz="4800" dirty="0"/>
              <a:t>INTEGRATION INTO COMMUNITY</a:t>
            </a:r>
            <a:endParaRPr lang="en-GB" sz="4800" dirty="0"/>
          </a:p>
        </p:txBody>
      </p:sp>
      <p:sp>
        <p:nvSpPr>
          <p:cNvPr id="3" name="Content Placeholder 2"/>
          <p:cNvSpPr>
            <a:spLocks noGrp="1"/>
          </p:cNvSpPr>
          <p:nvPr>
            <p:ph idx="1"/>
          </p:nvPr>
        </p:nvSpPr>
        <p:spPr/>
        <p:txBody>
          <a:bodyPr>
            <a:normAutofit lnSpcReduction="10000"/>
          </a:bodyPr>
          <a:lstStyle/>
          <a:p>
            <a:pPr marL="0" indent="0" algn="ctr">
              <a:buNone/>
            </a:pPr>
            <a:r>
              <a:rPr lang="es-ES_tradnl" sz="2800" b="1" dirty="0" smtClean="0">
                <a:solidFill>
                  <a:schemeClr val="tx2"/>
                </a:solidFill>
              </a:rPr>
              <a:t>POSITIVE RISK TAKING</a:t>
            </a:r>
          </a:p>
          <a:p>
            <a:pPr marL="0" indent="0" algn="ctr">
              <a:buNone/>
            </a:pPr>
            <a:endParaRPr lang="es-ES_tradnl" sz="2000" dirty="0" smtClean="0"/>
          </a:p>
          <a:p>
            <a:pPr marL="0" indent="0" algn="ctr">
              <a:buNone/>
            </a:pPr>
            <a:endParaRPr lang="es-ES_tradnl" sz="2000" b="1" dirty="0" smtClean="0"/>
          </a:p>
          <a:p>
            <a:pPr marL="0" indent="0">
              <a:buNone/>
            </a:pPr>
            <a:r>
              <a:rPr lang="es-ES_tradnl" sz="2000" b="1" dirty="0" err="1" smtClean="0"/>
              <a:t>Dignity</a:t>
            </a:r>
            <a:r>
              <a:rPr lang="es-ES_tradnl" sz="2000" b="1" dirty="0" smtClean="0"/>
              <a:t> of </a:t>
            </a:r>
            <a:r>
              <a:rPr lang="es-ES_tradnl" sz="2000" b="1" dirty="0" err="1" smtClean="0"/>
              <a:t>risk</a:t>
            </a:r>
            <a:endParaRPr lang="es-ES_tradnl" sz="2000" b="1" dirty="0" smtClean="0"/>
          </a:p>
          <a:p>
            <a:pPr marL="0" indent="0">
              <a:buFont typeface="Wingdings" pitchFamily="2" charset="2"/>
              <a:buChar char="v"/>
            </a:pPr>
            <a:r>
              <a:rPr lang="es-ES_tradnl" sz="2000" dirty="0" err="1" smtClean="0"/>
              <a:t>Allow</a:t>
            </a:r>
            <a:r>
              <a:rPr lang="es-ES_tradnl" sz="2000" dirty="0" smtClean="0"/>
              <a:t> </a:t>
            </a:r>
            <a:r>
              <a:rPr lang="es-ES_tradnl" sz="2000" dirty="0" err="1" smtClean="0"/>
              <a:t>people</a:t>
            </a:r>
            <a:r>
              <a:rPr lang="es-ES_tradnl" sz="2000" dirty="0" smtClean="0"/>
              <a:t> </a:t>
            </a:r>
            <a:r>
              <a:rPr lang="es-ES_tradnl" sz="2000" dirty="0" err="1" smtClean="0"/>
              <a:t>to</a:t>
            </a:r>
            <a:r>
              <a:rPr lang="es-ES_tradnl" sz="2000" dirty="0" smtClean="0"/>
              <a:t> </a:t>
            </a:r>
            <a:r>
              <a:rPr lang="es-ES_tradnl" sz="2000" dirty="0" err="1" smtClean="0"/>
              <a:t>take</a:t>
            </a:r>
            <a:r>
              <a:rPr lang="es-ES_tradnl" sz="2000" dirty="0" smtClean="0"/>
              <a:t> </a:t>
            </a:r>
            <a:r>
              <a:rPr lang="es-ES_tradnl" sz="2000" dirty="0" err="1" smtClean="0"/>
              <a:t>some</a:t>
            </a:r>
            <a:r>
              <a:rPr lang="es-ES_tradnl" sz="2000" dirty="0" smtClean="0"/>
              <a:t> </a:t>
            </a:r>
            <a:r>
              <a:rPr lang="es-ES_tradnl" sz="2000" dirty="0" err="1" smtClean="0"/>
              <a:t>risks</a:t>
            </a:r>
            <a:endParaRPr lang="es-ES_tradnl" sz="2000" dirty="0" smtClean="0"/>
          </a:p>
          <a:p>
            <a:pPr marL="0" indent="0">
              <a:buFont typeface="Wingdings" pitchFamily="2" charset="2"/>
              <a:buChar char="v"/>
            </a:pPr>
            <a:r>
              <a:rPr lang="es-ES_tradnl" sz="2000" dirty="0" smtClean="0"/>
              <a:t>Stop </a:t>
            </a:r>
            <a:r>
              <a:rPr lang="es-ES_tradnl" sz="2000" dirty="0" err="1" smtClean="0"/>
              <a:t>hiding</a:t>
            </a:r>
            <a:r>
              <a:rPr lang="es-ES_tradnl" sz="2000" dirty="0" smtClean="0"/>
              <a:t> </a:t>
            </a:r>
            <a:r>
              <a:rPr lang="es-ES_tradnl" sz="2000" dirty="0" err="1" smtClean="0"/>
              <a:t>behind</a:t>
            </a:r>
            <a:r>
              <a:rPr lang="es-ES_tradnl" sz="2000" dirty="0" smtClean="0"/>
              <a:t> </a:t>
            </a:r>
            <a:r>
              <a:rPr lang="es-ES_tradnl" sz="2000" dirty="0" err="1" smtClean="0"/>
              <a:t>Health</a:t>
            </a:r>
            <a:r>
              <a:rPr lang="es-ES_tradnl" sz="2000" dirty="0" smtClean="0"/>
              <a:t> &amp;Safety </a:t>
            </a:r>
            <a:r>
              <a:rPr lang="es-ES_tradnl" sz="2000" dirty="0" err="1" smtClean="0"/>
              <a:t>or</a:t>
            </a:r>
            <a:r>
              <a:rPr lang="es-ES_tradnl" sz="2000" dirty="0" smtClean="0"/>
              <a:t> </a:t>
            </a:r>
            <a:r>
              <a:rPr lang="es-ES_tradnl" sz="2000" dirty="0" err="1" smtClean="0"/>
              <a:t>guidelines</a:t>
            </a:r>
            <a:r>
              <a:rPr lang="es-ES_tradnl" sz="2000" dirty="0" smtClean="0"/>
              <a:t> as excuses as </a:t>
            </a:r>
            <a:r>
              <a:rPr lang="es-ES_tradnl" sz="2000" dirty="0" err="1" smtClean="0"/>
              <a:t>to</a:t>
            </a:r>
            <a:r>
              <a:rPr lang="es-ES_tradnl" sz="2000" dirty="0" smtClean="0"/>
              <a:t> </a:t>
            </a:r>
            <a:r>
              <a:rPr lang="es-ES_tradnl" sz="2000" dirty="0" err="1" smtClean="0"/>
              <a:t>why</a:t>
            </a:r>
            <a:r>
              <a:rPr lang="es-ES_tradnl" sz="2000" dirty="0" smtClean="0"/>
              <a:t> </a:t>
            </a:r>
            <a:r>
              <a:rPr lang="es-ES_tradnl" sz="2000" dirty="0" err="1" smtClean="0"/>
              <a:t>to</a:t>
            </a:r>
            <a:r>
              <a:rPr lang="es-ES_tradnl" sz="2000" dirty="0" smtClean="0"/>
              <a:t> </a:t>
            </a:r>
            <a:r>
              <a:rPr lang="es-ES_tradnl" sz="2000" dirty="0" err="1" smtClean="0"/>
              <a:t>keep</a:t>
            </a:r>
            <a:r>
              <a:rPr lang="es-ES_tradnl" sz="2000" dirty="0" smtClean="0"/>
              <a:t> </a:t>
            </a:r>
            <a:r>
              <a:rPr lang="es-ES_tradnl" sz="2000" dirty="0" err="1" smtClean="0"/>
              <a:t>things</a:t>
            </a:r>
            <a:r>
              <a:rPr lang="es-ES_tradnl" sz="2000" dirty="0" smtClean="0"/>
              <a:t> </a:t>
            </a:r>
            <a:r>
              <a:rPr lang="es-ES_tradnl" sz="2000" dirty="0" err="1" smtClean="0"/>
              <a:t>the</a:t>
            </a:r>
            <a:r>
              <a:rPr lang="es-ES_tradnl" sz="2000" dirty="0" smtClean="0"/>
              <a:t> </a:t>
            </a:r>
            <a:r>
              <a:rPr lang="es-ES_tradnl" sz="2000" dirty="0" err="1" smtClean="0"/>
              <a:t>same</a:t>
            </a:r>
            <a:endParaRPr lang="es-ES_tradnl" sz="2000" dirty="0" smtClean="0"/>
          </a:p>
          <a:p>
            <a:pPr marL="0" indent="0">
              <a:buFont typeface="Wingdings" pitchFamily="2" charset="2"/>
              <a:buChar char="v"/>
            </a:pPr>
            <a:r>
              <a:rPr lang="es-ES_tradnl" sz="2000" dirty="0" err="1" smtClean="0"/>
              <a:t>People</a:t>
            </a:r>
            <a:r>
              <a:rPr lang="es-ES_tradnl" sz="2000" dirty="0" smtClean="0"/>
              <a:t> </a:t>
            </a:r>
            <a:r>
              <a:rPr lang="es-ES_tradnl" sz="2000" dirty="0" err="1" smtClean="0"/>
              <a:t>have</a:t>
            </a:r>
            <a:r>
              <a:rPr lang="es-ES_tradnl" sz="2000" dirty="0" smtClean="0"/>
              <a:t> </a:t>
            </a:r>
            <a:r>
              <a:rPr lang="es-ES_tradnl" sz="2000" dirty="0" err="1" smtClean="0"/>
              <a:t>the</a:t>
            </a:r>
            <a:r>
              <a:rPr lang="es-ES_tradnl" sz="2000" dirty="0" smtClean="0"/>
              <a:t> </a:t>
            </a:r>
            <a:r>
              <a:rPr lang="es-ES_tradnl" sz="2000" dirty="0" err="1" smtClean="0"/>
              <a:t>right</a:t>
            </a:r>
            <a:r>
              <a:rPr lang="es-ES_tradnl" sz="2000" dirty="0" smtClean="0"/>
              <a:t> </a:t>
            </a:r>
            <a:r>
              <a:rPr lang="es-ES_tradnl" sz="2000" dirty="0" err="1" smtClean="0"/>
              <a:t>to</a:t>
            </a:r>
            <a:r>
              <a:rPr lang="es-ES_tradnl" sz="2000" dirty="0" smtClean="0"/>
              <a:t> </a:t>
            </a:r>
            <a:r>
              <a:rPr lang="es-ES_tradnl" sz="2000" dirty="0" err="1" smtClean="0"/>
              <a:t>make</a:t>
            </a:r>
            <a:r>
              <a:rPr lang="es-ES_tradnl" sz="2000" dirty="0" smtClean="0"/>
              <a:t> </a:t>
            </a:r>
            <a:r>
              <a:rPr lang="es-ES_tradnl" sz="2000" dirty="0" err="1" smtClean="0"/>
              <a:t>unwise</a:t>
            </a:r>
            <a:r>
              <a:rPr lang="es-ES_tradnl" sz="2000" dirty="0" smtClean="0"/>
              <a:t> </a:t>
            </a:r>
            <a:r>
              <a:rPr lang="es-ES_tradnl" sz="2000" dirty="0" err="1" smtClean="0"/>
              <a:t>decisions</a:t>
            </a:r>
            <a:endParaRPr lang="es-ES_tradnl" sz="2000" dirty="0" smtClean="0"/>
          </a:p>
          <a:p>
            <a:pPr marL="0" indent="0">
              <a:buNone/>
            </a:pPr>
            <a:endParaRPr lang="es-ES_tradnl" sz="2000" dirty="0" smtClean="0"/>
          </a:p>
          <a:p>
            <a:pPr marL="0" indent="0" algn="ctr">
              <a:buNone/>
            </a:pPr>
            <a:endParaRPr lang="es-ES_tradnl" sz="2000" dirty="0" smtClean="0"/>
          </a:p>
          <a:p>
            <a:pPr marL="0" indent="0">
              <a:buNone/>
            </a:pPr>
            <a:r>
              <a:rPr lang="es-ES_tradnl" sz="2000" b="1" dirty="0" smtClean="0"/>
              <a:t>Case </a:t>
            </a:r>
            <a:r>
              <a:rPr lang="es-ES_tradnl" sz="2000" b="1" dirty="0" err="1" smtClean="0"/>
              <a:t>study</a:t>
            </a:r>
            <a:r>
              <a:rPr lang="es-ES_tradnl" sz="2000" b="1" dirty="0" smtClean="0"/>
              <a:t>: </a:t>
            </a:r>
            <a:r>
              <a:rPr lang="es-ES_tradnl" sz="2000" dirty="0" err="1" smtClean="0"/>
              <a:t>travel</a:t>
            </a:r>
            <a:r>
              <a:rPr lang="es-ES_tradnl" sz="2000" dirty="0" smtClean="0"/>
              <a:t> training</a:t>
            </a:r>
          </a:p>
          <a:p>
            <a:pPr marL="0" indent="0" algn="ctr">
              <a:buNone/>
            </a:pPr>
            <a:endParaRPr lang="es-ES_tradnl" sz="2000" dirty="0" smtClean="0"/>
          </a:p>
          <a:p>
            <a:pPr marL="0" indent="0" algn="ctr">
              <a:buNone/>
            </a:pPr>
            <a:r>
              <a:rPr lang="es-ES_tradnl" sz="2000" b="1" dirty="0" smtClean="0">
                <a:solidFill>
                  <a:schemeClr val="tx2"/>
                </a:solidFill>
              </a:rPr>
              <a:t>‘</a:t>
            </a:r>
            <a:r>
              <a:rPr lang="es-ES_tradnl" sz="2000" b="1" dirty="0" err="1" smtClean="0">
                <a:solidFill>
                  <a:schemeClr val="tx2"/>
                </a:solidFill>
              </a:rPr>
              <a:t>Life</a:t>
            </a:r>
            <a:r>
              <a:rPr lang="es-ES_tradnl" sz="2000" b="1" dirty="0" smtClean="0">
                <a:solidFill>
                  <a:schemeClr val="tx2"/>
                </a:solidFill>
              </a:rPr>
              <a:t> </a:t>
            </a:r>
            <a:r>
              <a:rPr lang="es-ES_tradnl" sz="2000" b="1" dirty="0" err="1" smtClean="0">
                <a:solidFill>
                  <a:schemeClr val="tx2"/>
                </a:solidFill>
              </a:rPr>
              <a:t>itself</a:t>
            </a:r>
            <a:r>
              <a:rPr lang="es-ES_tradnl" sz="2000" b="1" dirty="0" smtClean="0">
                <a:solidFill>
                  <a:schemeClr val="tx2"/>
                </a:solidFill>
              </a:rPr>
              <a:t> </a:t>
            </a:r>
            <a:r>
              <a:rPr lang="es-ES_tradnl" sz="2000" b="1" dirty="0" err="1" smtClean="0">
                <a:solidFill>
                  <a:schemeClr val="tx2"/>
                </a:solidFill>
              </a:rPr>
              <a:t>is</a:t>
            </a:r>
            <a:r>
              <a:rPr lang="es-ES_tradnl" sz="2000" b="1" dirty="0" smtClean="0">
                <a:solidFill>
                  <a:schemeClr val="tx2"/>
                </a:solidFill>
              </a:rPr>
              <a:t> a </a:t>
            </a:r>
            <a:r>
              <a:rPr lang="es-ES_tradnl" sz="2000" b="1" dirty="0" err="1" smtClean="0">
                <a:solidFill>
                  <a:schemeClr val="tx2"/>
                </a:solidFill>
              </a:rPr>
              <a:t>risk</a:t>
            </a:r>
            <a:r>
              <a:rPr lang="es-ES_tradnl" sz="2000" b="1" dirty="0" smtClean="0">
                <a:solidFill>
                  <a:schemeClr val="tx2"/>
                </a:solidFill>
              </a:rPr>
              <a:t>. </a:t>
            </a:r>
            <a:r>
              <a:rPr lang="es-ES_tradnl" sz="2000" b="1" dirty="0" err="1" smtClean="0">
                <a:solidFill>
                  <a:schemeClr val="tx2"/>
                </a:solidFill>
              </a:rPr>
              <a:t>We</a:t>
            </a:r>
            <a:r>
              <a:rPr lang="es-ES_tradnl" sz="2000" b="1" dirty="0" smtClean="0">
                <a:solidFill>
                  <a:schemeClr val="tx2"/>
                </a:solidFill>
              </a:rPr>
              <a:t> </a:t>
            </a:r>
            <a:r>
              <a:rPr lang="es-ES_tradnl" sz="2000" b="1" dirty="0" err="1" smtClean="0">
                <a:solidFill>
                  <a:schemeClr val="tx2"/>
                </a:solidFill>
              </a:rPr>
              <a:t>cannot</a:t>
            </a:r>
            <a:r>
              <a:rPr lang="es-ES_tradnl" sz="2000" b="1" dirty="0" smtClean="0">
                <a:solidFill>
                  <a:schemeClr val="tx2"/>
                </a:solidFill>
              </a:rPr>
              <a:t> </a:t>
            </a:r>
            <a:r>
              <a:rPr lang="es-ES_tradnl" sz="2000" b="1" dirty="0" err="1" smtClean="0">
                <a:solidFill>
                  <a:schemeClr val="tx2"/>
                </a:solidFill>
              </a:rPr>
              <a:t>eliminate</a:t>
            </a:r>
            <a:r>
              <a:rPr lang="es-ES_tradnl" sz="2000" b="1" dirty="0" smtClean="0">
                <a:solidFill>
                  <a:schemeClr val="tx2"/>
                </a:solidFill>
              </a:rPr>
              <a:t> </a:t>
            </a:r>
            <a:r>
              <a:rPr lang="es-ES_tradnl" sz="2000" b="1" dirty="0" err="1" smtClean="0">
                <a:solidFill>
                  <a:schemeClr val="tx2"/>
                </a:solidFill>
              </a:rPr>
              <a:t>risk</a:t>
            </a:r>
            <a:r>
              <a:rPr lang="es-ES_tradnl" sz="2000" b="1" dirty="0" smtClean="0">
                <a:solidFill>
                  <a:schemeClr val="tx2"/>
                </a:solidFill>
              </a:rPr>
              <a:t> </a:t>
            </a:r>
            <a:r>
              <a:rPr lang="es-ES_tradnl" sz="2000" b="1" dirty="0" err="1" smtClean="0">
                <a:solidFill>
                  <a:schemeClr val="tx2"/>
                </a:solidFill>
              </a:rPr>
              <a:t>without</a:t>
            </a:r>
            <a:r>
              <a:rPr lang="es-ES_tradnl" sz="2000" b="1" dirty="0" smtClean="0">
                <a:solidFill>
                  <a:schemeClr val="tx2"/>
                </a:solidFill>
              </a:rPr>
              <a:t> </a:t>
            </a:r>
            <a:r>
              <a:rPr lang="es-ES_tradnl" sz="2000" b="1" dirty="0" err="1" smtClean="0">
                <a:solidFill>
                  <a:schemeClr val="tx2"/>
                </a:solidFill>
              </a:rPr>
              <a:t>eliminating</a:t>
            </a:r>
            <a:r>
              <a:rPr lang="es-ES_tradnl" sz="2000" b="1" dirty="0" smtClean="0">
                <a:solidFill>
                  <a:schemeClr val="tx2"/>
                </a:solidFill>
              </a:rPr>
              <a:t> </a:t>
            </a:r>
            <a:r>
              <a:rPr lang="es-ES_tradnl" sz="2000" b="1" dirty="0" err="1" smtClean="0">
                <a:solidFill>
                  <a:schemeClr val="tx2"/>
                </a:solidFill>
              </a:rPr>
              <a:t>the</a:t>
            </a:r>
            <a:r>
              <a:rPr lang="es-ES_tradnl" sz="2000" b="1" dirty="0" smtClean="0">
                <a:solidFill>
                  <a:schemeClr val="tx2"/>
                </a:solidFill>
              </a:rPr>
              <a:t> person’</a:t>
            </a:r>
          </a:p>
          <a:p>
            <a:pPr marL="0" indent="0">
              <a:buNone/>
            </a:pPr>
            <a:endParaRPr lang="es-ES_tradnl" dirty="0"/>
          </a:p>
          <a:p>
            <a:pPr marL="0" indent="0">
              <a:buNone/>
            </a:pPr>
            <a:endParaRPr lang="es-ES_tradnl" b="1" dirty="0" smtClean="0"/>
          </a:p>
          <a:p>
            <a:pPr marL="0" indent="0">
              <a:buNone/>
            </a:pPr>
            <a:endParaRPr lang="es-ES_tradnl" dirty="0"/>
          </a:p>
          <a:p>
            <a:pPr marL="0" indent="0">
              <a:buNone/>
            </a:pPr>
            <a:endParaRPr lang="en-GB" dirty="0"/>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84086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39" y="689168"/>
            <a:ext cx="11035690" cy="916476"/>
          </a:xfrm>
        </p:spPr>
        <p:txBody>
          <a:bodyPr/>
          <a:lstStyle/>
          <a:p>
            <a:r>
              <a:rPr lang="es-ES_tradnl" sz="4800" dirty="0"/>
              <a:t>INTEGRATION INTO COMMUNITY</a:t>
            </a:r>
            <a:endParaRPr lang="en-GB" sz="4800" dirty="0"/>
          </a:p>
        </p:txBody>
      </p:sp>
      <p:sp>
        <p:nvSpPr>
          <p:cNvPr id="3" name="Content Placeholder 2"/>
          <p:cNvSpPr>
            <a:spLocks noGrp="1"/>
          </p:cNvSpPr>
          <p:nvPr>
            <p:ph idx="1"/>
          </p:nvPr>
        </p:nvSpPr>
        <p:spPr/>
        <p:txBody>
          <a:bodyPr>
            <a:normAutofit/>
          </a:bodyPr>
          <a:lstStyle/>
          <a:p>
            <a:pPr marL="0" indent="0">
              <a:buNone/>
            </a:pPr>
            <a:endParaRPr lang="es-ES_tradnl" dirty="0"/>
          </a:p>
          <a:p>
            <a:pPr marL="0" indent="0">
              <a:buNone/>
            </a:pPr>
            <a:endParaRPr lang="es-ES_tradnl" dirty="0" smtClean="0"/>
          </a:p>
          <a:p>
            <a:pPr marL="0" indent="0">
              <a:buNone/>
            </a:pPr>
            <a:endParaRPr lang="es-ES_tradnl" dirty="0"/>
          </a:p>
          <a:p>
            <a:pPr marL="0" indent="0">
              <a:buNone/>
            </a:pPr>
            <a:endParaRPr lang="es-ES_tradnl" b="1" dirty="0" smtClean="0"/>
          </a:p>
          <a:p>
            <a:pPr marL="0" indent="0">
              <a:buNone/>
            </a:pPr>
            <a:endParaRPr lang="es-ES_tradnl" dirty="0"/>
          </a:p>
          <a:p>
            <a:pPr marL="0" indent="0">
              <a:buNone/>
            </a:pPr>
            <a:endParaRPr lang="en-GB" dirty="0"/>
          </a:p>
        </p:txBody>
      </p:sp>
      <p:graphicFrame>
        <p:nvGraphicFramePr>
          <p:cNvPr id="8" name="Diagram 7"/>
          <p:cNvGraphicFramePr/>
          <p:nvPr>
            <p:extLst>
              <p:ext uri="{D42A27DB-BD31-4B8C-83A1-F6EECF244321}">
                <p14:modId xmlns:p14="http://schemas.microsoft.com/office/powerpoint/2010/main" val="2307373727"/>
              </p:ext>
            </p:extLst>
          </p:nvPr>
        </p:nvGraphicFramePr>
        <p:xfrm>
          <a:off x="2075529" y="1673563"/>
          <a:ext cx="8098118" cy="465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255059" y="1746912"/>
            <a:ext cx="591670" cy="4582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35657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90997" cy="1600200"/>
          </a:xfrm>
        </p:spPr>
        <p:txBody>
          <a:bodyPr/>
          <a:lstStyle/>
          <a:p>
            <a:r>
              <a:rPr lang="es-ES_tradnl" sz="4800" dirty="0">
                <a:latin typeface="Calibri" pitchFamily="34" charset="0"/>
              </a:rPr>
              <a:t>INTEGRATION INTO COMMUNITY</a:t>
            </a:r>
            <a:endParaRPr lang="en-GB" sz="4800" dirty="0">
              <a:latin typeface="Calibri" pitchFamily="34" charset="0"/>
            </a:endParaRPr>
          </a:p>
        </p:txBody>
      </p:sp>
      <p:sp>
        <p:nvSpPr>
          <p:cNvPr id="3" name="Content Placeholder 2"/>
          <p:cNvSpPr>
            <a:spLocks noGrp="1"/>
          </p:cNvSpPr>
          <p:nvPr>
            <p:ph sz="half" idx="2"/>
          </p:nvPr>
        </p:nvSpPr>
        <p:spPr/>
        <p:txBody>
          <a:bodyPr/>
          <a:lstStyle/>
          <a:p>
            <a:r>
              <a:rPr lang="es-ES_tradnl" dirty="0" smtClean="0"/>
              <a:t>EXAMPLES AT ORGANISATIONAL LEVELS</a:t>
            </a:r>
          </a:p>
          <a:p>
            <a:pPr lvl="1"/>
            <a:r>
              <a:rPr lang="en-GB" sz="2000" dirty="0" smtClean="0"/>
              <a:t>Support</a:t>
            </a:r>
            <a:r>
              <a:rPr lang="es-ES_tradnl" sz="2000" dirty="0" smtClean="0"/>
              <a:t> </a:t>
            </a:r>
            <a:r>
              <a:rPr lang="es-ES_tradnl" sz="2000" dirty="0" err="1" smtClean="0"/>
              <a:t>staff</a:t>
            </a:r>
            <a:r>
              <a:rPr lang="es-ES_tradnl" sz="2000" dirty="0" smtClean="0"/>
              <a:t> </a:t>
            </a:r>
            <a:r>
              <a:rPr lang="es-ES_tradnl" sz="2000" dirty="0" err="1" smtClean="0"/>
              <a:t>with</a:t>
            </a:r>
            <a:r>
              <a:rPr lang="es-ES_tradnl" sz="2000" dirty="0" smtClean="0"/>
              <a:t> </a:t>
            </a:r>
            <a:r>
              <a:rPr lang="es-ES_tradnl" sz="2000" dirty="0" err="1" smtClean="0"/>
              <a:t>monitoring</a:t>
            </a:r>
            <a:r>
              <a:rPr lang="es-ES_tradnl" sz="2000" dirty="0" smtClean="0"/>
              <a:t> </a:t>
            </a:r>
            <a:r>
              <a:rPr lang="es-ES_tradnl" sz="2000" dirty="0" err="1" smtClean="0"/>
              <a:t>health</a:t>
            </a:r>
            <a:r>
              <a:rPr lang="es-ES_tradnl" sz="2000" dirty="0" smtClean="0"/>
              <a:t> and safety</a:t>
            </a:r>
          </a:p>
          <a:p>
            <a:pPr lvl="1"/>
            <a:r>
              <a:rPr lang="es-ES_tradnl" sz="2000" dirty="0" err="1" smtClean="0"/>
              <a:t>Part</a:t>
            </a:r>
            <a:r>
              <a:rPr lang="es-ES_tradnl" sz="2000" dirty="0" smtClean="0"/>
              <a:t> of </a:t>
            </a:r>
            <a:r>
              <a:rPr lang="es-ES_tradnl" sz="2000" dirty="0" err="1" smtClean="0"/>
              <a:t>inductions</a:t>
            </a:r>
            <a:r>
              <a:rPr lang="es-ES_tradnl" sz="2000" dirty="0" smtClean="0"/>
              <a:t> (</a:t>
            </a:r>
            <a:r>
              <a:rPr lang="es-ES_tradnl" sz="2000" dirty="0" err="1" smtClean="0"/>
              <a:t>eg</a:t>
            </a:r>
            <a:r>
              <a:rPr lang="es-ES_tradnl" sz="2000" dirty="0" smtClean="0"/>
              <a:t> H&amp;S </a:t>
            </a:r>
            <a:r>
              <a:rPr lang="es-ES_tradnl" sz="2000" dirty="0" err="1" smtClean="0"/>
              <a:t>briefing</a:t>
            </a:r>
            <a:r>
              <a:rPr lang="es-ES_tradnl" sz="2000" dirty="0" smtClean="0"/>
              <a:t>)</a:t>
            </a:r>
          </a:p>
          <a:p>
            <a:pPr lvl="1"/>
            <a:r>
              <a:rPr lang="es-ES_tradnl" sz="2000" dirty="0" err="1" smtClean="0"/>
              <a:t>Minor</a:t>
            </a:r>
            <a:r>
              <a:rPr lang="es-ES_tradnl" sz="2000" dirty="0" smtClean="0"/>
              <a:t> </a:t>
            </a:r>
            <a:r>
              <a:rPr lang="es-ES_tradnl" sz="2000" dirty="0" err="1" smtClean="0"/>
              <a:t>repairs</a:t>
            </a:r>
            <a:endParaRPr lang="es-ES_tradnl" sz="2000" dirty="0" smtClean="0"/>
          </a:p>
          <a:p>
            <a:pPr lvl="1"/>
            <a:r>
              <a:rPr lang="en-GB" sz="2000" dirty="0" smtClean="0"/>
              <a:t>Recruitment</a:t>
            </a:r>
            <a:r>
              <a:rPr lang="es-ES_tradnl" sz="2000" dirty="0" smtClean="0"/>
              <a:t> </a:t>
            </a:r>
            <a:r>
              <a:rPr lang="es-ES_tradnl" sz="2000" dirty="0" err="1" smtClean="0"/>
              <a:t>process</a:t>
            </a:r>
            <a:endParaRPr lang="en-GB" sz="2000" dirty="0"/>
          </a:p>
        </p:txBody>
      </p:sp>
      <p:sp>
        <p:nvSpPr>
          <p:cNvPr id="4" name="Content Placeholder 3"/>
          <p:cNvSpPr>
            <a:spLocks noGrp="1"/>
          </p:cNvSpPr>
          <p:nvPr>
            <p:ph sz="quarter" idx="13"/>
          </p:nvPr>
        </p:nvSpPr>
        <p:spPr/>
        <p:txBody>
          <a:bodyPr/>
          <a:lstStyle/>
          <a:p>
            <a:r>
              <a:rPr lang="es-ES_tradnl" dirty="0" smtClean="0"/>
              <a:t>EXAMPLES IN THE LOCAL COMMUNITY</a:t>
            </a:r>
          </a:p>
          <a:p>
            <a:pPr lvl="1"/>
            <a:r>
              <a:rPr lang="es-ES_tradnl" sz="2000" dirty="0" err="1" smtClean="0"/>
              <a:t>Paid</a:t>
            </a:r>
            <a:r>
              <a:rPr lang="es-ES_tradnl" sz="2000" dirty="0" smtClean="0"/>
              <a:t> </a:t>
            </a:r>
            <a:r>
              <a:rPr lang="es-ES_tradnl" sz="2000" dirty="0" err="1" smtClean="0"/>
              <a:t>jobs</a:t>
            </a:r>
            <a:r>
              <a:rPr lang="es-ES_tradnl" sz="2000" dirty="0" smtClean="0"/>
              <a:t> at pub, restaurants, parking, shops, etc.</a:t>
            </a:r>
          </a:p>
          <a:p>
            <a:pPr lvl="1"/>
            <a:r>
              <a:rPr lang="es-ES_tradnl" sz="2000" dirty="0" err="1" smtClean="0"/>
              <a:t>Volunteering</a:t>
            </a:r>
            <a:r>
              <a:rPr lang="es-ES_tradnl" sz="2000" dirty="0" smtClean="0"/>
              <a:t> at local </a:t>
            </a:r>
            <a:r>
              <a:rPr lang="es-ES_tradnl" sz="2000" dirty="0" err="1" smtClean="0"/>
              <a:t>gym</a:t>
            </a:r>
            <a:r>
              <a:rPr lang="es-ES_tradnl" sz="2000" dirty="0" smtClean="0"/>
              <a:t>, </a:t>
            </a:r>
            <a:r>
              <a:rPr lang="es-ES_tradnl" sz="2000" dirty="0" err="1" smtClean="0"/>
              <a:t>charity</a:t>
            </a:r>
            <a:r>
              <a:rPr lang="es-ES_tradnl" sz="2000" dirty="0" smtClean="0"/>
              <a:t> shops, </a:t>
            </a:r>
            <a:r>
              <a:rPr lang="es-ES_tradnl" sz="2000" dirty="0" err="1" smtClean="0"/>
              <a:t>quality</a:t>
            </a:r>
            <a:r>
              <a:rPr lang="es-ES_tradnl" sz="2000" dirty="0" smtClean="0"/>
              <a:t> </a:t>
            </a:r>
            <a:r>
              <a:rPr lang="es-ES_tradnl" sz="2000" dirty="0" err="1" smtClean="0"/>
              <a:t>checkers</a:t>
            </a:r>
            <a:endParaRPr lang="es-ES_tradnl" sz="2000" dirty="0" smtClean="0"/>
          </a:p>
          <a:p>
            <a:pPr lvl="1"/>
            <a:r>
              <a:rPr lang="es-ES_tradnl" sz="2000" dirty="0" err="1" smtClean="0"/>
              <a:t>Members</a:t>
            </a:r>
            <a:r>
              <a:rPr lang="es-ES_tradnl" sz="2000" dirty="0" smtClean="0"/>
              <a:t> of </a:t>
            </a:r>
            <a:r>
              <a:rPr lang="es-ES_tradnl" sz="2000" dirty="0" err="1" smtClean="0"/>
              <a:t>the</a:t>
            </a:r>
            <a:r>
              <a:rPr lang="es-ES_tradnl" sz="2000" dirty="0" smtClean="0"/>
              <a:t> </a:t>
            </a:r>
            <a:r>
              <a:rPr lang="es-ES_tradnl" sz="2000" dirty="0" err="1" smtClean="0"/>
              <a:t>gym</a:t>
            </a:r>
            <a:r>
              <a:rPr lang="es-ES_tradnl" sz="2000" dirty="0" smtClean="0"/>
              <a:t>, art and </a:t>
            </a:r>
            <a:r>
              <a:rPr lang="es-ES_tradnl" sz="2000" dirty="0" err="1" smtClean="0"/>
              <a:t>craft</a:t>
            </a:r>
            <a:r>
              <a:rPr lang="es-ES_tradnl" sz="2000" dirty="0" smtClean="0"/>
              <a:t> </a:t>
            </a:r>
            <a:r>
              <a:rPr lang="es-ES_tradnl" sz="2000" dirty="0" err="1" smtClean="0"/>
              <a:t>groups</a:t>
            </a:r>
            <a:r>
              <a:rPr lang="es-ES_tradnl" sz="2000" dirty="0" smtClean="0"/>
              <a:t>, </a:t>
            </a:r>
            <a:r>
              <a:rPr lang="es-ES_tradnl" sz="2000" dirty="0" err="1" smtClean="0"/>
              <a:t>speak</a:t>
            </a:r>
            <a:r>
              <a:rPr lang="es-ES_tradnl" sz="2000" dirty="0" smtClean="0"/>
              <a:t> </a:t>
            </a:r>
            <a:r>
              <a:rPr lang="es-ES_tradnl" sz="2000" dirty="0" err="1" smtClean="0"/>
              <a:t>uo</a:t>
            </a:r>
            <a:r>
              <a:rPr lang="es-ES_tradnl" sz="2000" dirty="0" smtClean="0"/>
              <a:t> </a:t>
            </a:r>
            <a:r>
              <a:rPr lang="es-ES_tradnl" sz="2000" dirty="0" err="1" smtClean="0"/>
              <a:t>groups</a:t>
            </a:r>
            <a:r>
              <a:rPr lang="es-ES_tradnl" sz="2000" dirty="0" smtClean="0"/>
              <a:t>, </a:t>
            </a:r>
            <a:r>
              <a:rPr lang="es-ES_tradnl" sz="2000" dirty="0" err="1" smtClean="0"/>
              <a:t>allotments</a:t>
            </a:r>
            <a:endParaRPr lang="es-ES_tradnl" sz="2000" dirty="0" smtClean="0"/>
          </a:p>
          <a:p>
            <a:pPr lvl="1"/>
            <a:r>
              <a:rPr lang="es-ES_tradnl" sz="2000" dirty="0" err="1" smtClean="0"/>
              <a:t>Educational</a:t>
            </a:r>
            <a:r>
              <a:rPr lang="es-ES_tradnl" sz="2000" dirty="0" smtClean="0"/>
              <a:t> </a:t>
            </a:r>
            <a:r>
              <a:rPr lang="es-ES_tradnl" sz="2000" dirty="0" err="1" smtClean="0"/>
              <a:t>opportunities</a:t>
            </a:r>
            <a:endParaRPr lang="es-ES_tradnl" sz="2000" dirty="0" smtClean="0"/>
          </a:p>
          <a:p>
            <a:pPr lvl="1"/>
            <a:r>
              <a:rPr lang="es-ES_tradnl" sz="2000" dirty="0" err="1" smtClean="0"/>
              <a:t>Keep</a:t>
            </a:r>
            <a:r>
              <a:rPr lang="es-ES_tradnl" sz="2000" dirty="0" smtClean="0"/>
              <a:t> </a:t>
            </a:r>
            <a:r>
              <a:rPr lang="es-ES_tradnl" sz="2000" dirty="0" err="1" smtClean="0"/>
              <a:t>fit</a:t>
            </a:r>
            <a:r>
              <a:rPr lang="es-ES_tradnl" sz="2000" dirty="0" smtClean="0"/>
              <a:t> </a:t>
            </a:r>
            <a:r>
              <a:rPr lang="es-ES_tradnl" sz="2000" dirty="0" err="1" smtClean="0"/>
              <a:t>programmes</a:t>
            </a:r>
            <a:endParaRPr lang="es-ES_tradnl" sz="2000" dirty="0" smtClean="0"/>
          </a:p>
        </p:txBody>
      </p:sp>
      <p:sp>
        <p:nvSpPr>
          <p:cNvPr id="6" name="TextBox 5"/>
          <p:cNvSpPr txBox="1"/>
          <p:nvPr/>
        </p:nvSpPr>
        <p:spPr>
          <a:xfrm>
            <a:off x="2347415" y="5213445"/>
            <a:ext cx="6591869" cy="1323439"/>
          </a:xfrm>
          <a:prstGeom prst="rect">
            <a:avLst/>
          </a:prstGeom>
          <a:noFill/>
        </p:spPr>
        <p:txBody>
          <a:bodyPr wrap="square" numCol="2" rtlCol="0">
            <a:spAutoFit/>
          </a:bodyPr>
          <a:lstStyle/>
          <a:p>
            <a:pPr marL="742950" lvl="1" indent="-285750">
              <a:buFont typeface="Courier New" pitchFamily="49" charset="0"/>
              <a:buChar char="o"/>
            </a:pPr>
            <a:r>
              <a:rPr lang="es-ES_tradnl" sz="2000" dirty="0" err="1" smtClean="0">
                <a:solidFill>
                  <a:schemeClr val="tx2"/>
                </a:solidFill>
                <a:latin typeface="Calibri" pitchFamily="34" charset="0"/>
              </a:rPr>
              <a:t>Recycling</a:t>
            </a:r>
            <a:r>
              <a:rPr lang="es-ES_tradnl" sz="2000" dirty="0" smtClean="0">
                <a:solidFill>
                  <a:schemeClr val="tx2"/>
                </a:solidFill>
                <a:latin typeface="Calibri" pitchFamily="34" charset="0"/>
              </a:rPr>
              <a:t> lead</a:t>
            </a:r>
          </a:p>
          <a:p>
            <a:pPr marL="742950" lvl="1" indent="-285750">
              <a:buFont typeface="Courier New" pitchFamily="49" charset="0"/>
              <a:buChar char="o"/>
            </a:pPr>
            <a:r>
              <a:rPr lang="es-ES_tradnl" sz="2000" dirty="0" err="1" smtClean="0">
                <a:solidFill>
                  <a:schemeClr val="tx2"/>
                </a:solidFill>
                <a:latin typeface="Calibri" pitchFamily="34" charset="0"/>
              </a:rPr>
              <a:t>Cooking</a:t>
            </a:r>
            <a:endParaRPr lang="es-ES_tradnl" sz="2000" dirty="0" smtClean="0">
              <a:solidFill>
                <a:schemeClr val="tx2"/>
              </a:solidFill>
              <a:latin typeface="Calibri" pitchFamily="34" charset="0"/>
            </a:endParaRPr>
          </a:p>
          <a:p>
            <a:pPr marL="742950" lvl="1" indent="-285750">
              <a:buFont typeface="Courier New" pitchFamily="49" charset="0"/>
              <a:buChar char="o"/>
            </a:pPr>
            <a:r>
              <a:rPr lang="es-ES_tradnl" sz="2000" dirty="0" err="1" smtClean="0">
                <a:solidFill>
                  <a:schemeClr val="tx2"/>
                </a:solidFill>
                <a:latin typeface="Calibri" pitchFamily="34" charset="0"/>
              </a:rPr>
              <a:t>Ironing</a:t>
            </a:r>
            <a:endParaRPr lang="es-ES_tradnl" sz="2000" dirty="0" smtClean="0">
              <a:solidFill>
                <a:schemeClr val="tx2"/>
              </a:solidFill>
              <a:latin typeface="Calibri" pitchFamily="34" charset="0"/>
            </a:endParaRPr>
          </a:p>
          <a:p>
            <a:pPr marL="742950" lvl="1" indent="-285750">
              <a:buFont typeface="Courier New" pitchFamily="49" charset="0"/>
              <a:buChar char="o"/>
            </a:pPr>
            <a:endParaRPr lang="es-ES_tradnl" sz="2000" dirty="0" smtClean="0">
              <a:solidFill>
                <a:schemeClr val="tx2"/>
              </a:solidFill>
              <a:latin typeface="Calibri" pitchFamily="34" charset="0"/>
            </a:endParaRPr>
          </a:p>
          <a:p>
            <a:pPr marL="742950" lvl="1" indent="-285750">
              <a:buFont typeface="Courier New" pitchFamily="49" charset="0"/>
              <a:buChar char="o"/>
            </a:pPr>
            <a:r>
              <a:rPr lang="es-ES_tradnl" sz="2000" dirty="0" err="1" smtClean="0">
                <a:solidFill>
                  <a:schemeClr val="tx2"/>
                </a:solidFill>
                <a:latin typeface="Calibri" pitchFamily="34" charset="0"/>
              </a:rPr>
              <a:t>Trolley</a:t>
            </a:r>
            <a:r>
              <a:rPr lang="es-ES_tradnl" sz="2000" dirty="0" smtClean="0">
                <a:solidFill>
                  <a:schemeClr val="tx2"/>
                </a:solidFill>
                <a:latin typeface="Calibri" pitchFamily="34" charset="0"/>
              </a:rPr>
              <a:t> </a:t>
            </a:r>
            <a:r>
              <a:rPr lang="es-ES_tradnl" sz="2000" dirty="0" err="1" smtClean="0">
                <a:solidFill>
                  <a:schemeClr val="tx2"/>
                </a:solidFill>
                <a:latin typeface="Calibri" pitchFamily="34" charset="0"/>
              </a:rPr>
              <a:t>pusher</a:t>
            </a:r>
            <a:endParaRPr lang="es-ES_tradnl" sz="2000" dirty="0" smtClean="0">
              <a:solidFill>
                <a:schemeClr val="tx2"/>
              </a:solidFill>
              <a:latin typeface="Calibri" pitchFamily="34" charset="0"/>
            </a:endParaRPr>
          </a:p>
          <a:p>
            <a:pPr marL="742950" lvl="1" indent="-285750">
              <a:buFont typeface="Courier New" pitchFamily="49" charset="0"/>
              <a:buChar char="o"/>
            </a:pPr>
            <a:r>
              <a:rPr lang="es-ES_tradnl" sz="2000" dirty="0" err="1" smtClean="0">
                <a:solidFill>
                  <a:schemeClr val="tx2"/>
                </a:solidFill>
                <a:latin typeface="Calibri" pitchFamily="34" charset="0"/>
              </a:rPr>
              <a:t>Laundry</a:t>
            </a:r>
            <a:endParaRPr lang="es-ES_tradnl" sz="2000" dirty="0" smtClean="0">
              <a:solidFill>
                <a:schemeClr val="tx2"/>
              </a:solidFill>
              <a:latin typeface="Calibri" pitchFamily="34" charset="0"/>
            </a:endParaRPr>
          </a:p>
          <a:p>
            <a:pPr marL="742950" lvl="1" indent="-285750">
              <a:buFont typeface="Courier New" pitchFamily="49" charset="0"/>
              <a:buChar char="o"/>
            </a:pPr>
            <a:r>
              <a:rPr lang="es-ES_tradnl" sz="2000" dirty="0" smtClean="0">
                <a:solidFill>
                  <a:schemeClr val="tx2"/>
                </a:solidFill>
                <a:latin typeface="Calibri" pitchFamily="34" charset="0"/>
              </a:rPr>
              <a:t>Shopping </a:t>
            </a:r>
            <a:r>
              <a:rPr lang="es-ES_tradnl" sz="2000" dirty="0" err="1" smtClean="0">
                <a:solidFill>
                  <a:schemeClr val="tx2"/>
                </a:solidFill>
                <a:latin typeface="Calibri" pitchFamily="34" charset="0"/>
              </a:rPr>
              <a:t>list</a:t>
            </a:r>
            <a:endParaRPr lang="en-GB" sz="2000" dirty="0">
              <a:solidFill>
                <a:schemeClr val="tx2"/>
              </a:solidFill>
              <a:latin typeface="Calibri" pitchFamily="34" charset="0"/>
            </a:endParaRPr>
          </a:p>
        </p:txBody>
      </p:sp>
      <p:pic>
        <p:nvPicPr>
          <p:cNvPr id="7"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8" name="Rectangle 7"/>
          <p:cNvSpPr/>
          <p:nvPr/>
        </p:nvSpPr>
        <p:spPr>
          <a:xfrm>
            <a:off x="3138985" y="4786531"/>
            <a:ext cx="4285397" cy="461665"/>
          </a:xfrm>
          <a:prstGeom prst="rect">
            <a:avLst/>
          </a:prstGeom>
        </p:spPr>
        <p:txBody>
          <a:bodyPr wrap="square">
            <a:spAutoFit/>
          </a:bodyPr>
          <a:lstStyle/>
          <a:p>
            <a:pPr algn="ctr"/>
            <a:r>
              <a:rPr lang="es-ES_tradnl" sz="2400" dirty="0" smtClean="0">
                <a:solidFill>
                  <a:schemeClr val="tx2"/>
                </a:solidFill>
                <a:latin typeface="Calibri" pitchFamily="34" charset="0"/>
              </a:rPr>
              <a:t>EXAMPLES AT HOME</a:t>
            </a:r>
          </a:p>
        </p:txBody>
      </p:sp>
    </p:spTree>
    <p:extLst>
      <p:ext uri="{BB962C8B-B14F-4D97-AF65-F5344CB8AC3E}">
        <p14:creationId xmlns:p14="http://schemas.microsoft.com/office/powerpoint/2010/main" val="24462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JJ’S JOURNEY</a:t>
            </a:r>
            <a:endParaRPr lang="en-GB" sz="4800" dirty="0"/>
          </a:p>
        </p:txBody>
      </p:sp>
      <p:pic>
        <p:nvPicPr>
          <p:cNvPr id="1027" name="Picture 3" descr="\\vslzdc1\redirects\marina.rubio\Escritorio\PHOTO-2022-03-23-17-53-03.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80334" y="1819656"/>
            <a:ext cx="5680883" cy="4260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2904" y="1901952"/>
            <a:ext cx="3328416" cy="4647426"/>
          </a:xfrm>
          <a:prstGeom prst="rect">
            <a:avLst/>
          </a:prstGeom>
          <a:noFill/>
        </p:spPr>
        <p:txBody>
          <a:bodyPr wrap="square" rtlCol="0">
            <a:spAutoFit/>
          </a:bodyPr>
          <a:lstStyle/>
          <a:p>
            <a:r>
              <a:rPr lang="en-GB" sz="2000" dirty="0" smtClean="0">
                <a:solidFill>
                  <a:schemeClr val="tx2"/>
                </a:solidFill>
                <a:latin typeface="Calibri" pitchFamily="34" charset="0"/>
              </a:rPr>
              <a:t>My name is Julian but I like to be called JJ</a:t>
            </a:r>
          </a:p>
          <a:p>
            <a:endParaRPr lang="en-GB" sz="2000" dirty="0">
              <a:solidFill>
                <a:schemeClr val="tx2"/>
              </a:solidFill>
              <a:latin typeface="Calibri" pitchFamily="34" charset="0"/>
            </a:endParaRPr>
          </a:p>
          <a:p>
            <a:r>
              <a:rPr lang="en-GB" sz="2000" dirty="0" smtClean="0">
                <a:solidFill>
                  <a:schemeClr val="tx2"/>
                </a:solidFill>
                <a:latin typeface="Calibri" pitchFamily="34" charset="0"/>
              </a:rPr>
              <a:t>I was born in west Yorkshire</a:t>
            </a:r>
          </a:p>
          <a:p>
            <a:endParaRPr lang="en-GB" sz="2000" dirty="0">
              <a:solidFill>
                <a:schemeClr val="tx2"/>
              </a:solidFill>
              <a:latin typeface="Calibri" pitchFamily="34" charset="0"/>
            </a:endParaRPr>
          </a:p>
          <a:p>
            <a:r>
              <a:rPr lang="en-GB" sz="2000" dirty="0" smtClean="0">
                <a:solidFill>
                  <a:schemeClr val="tx2"/>
                </a:solidFill>
                <a:latin typeface="Calibri" pitchFamily="34" charset="0"/>
              </a:rPr>
              <a:t>I am 31 years old</a:t>
            </a:r>
          </a:p>
          <a:p>
            <a:endParaRPr lang="en-GB" sz="2000" dirty="0">
              <a:solidFill>
                <a:schemeClr val="tx2"/>
              </a:solidFill>
              <a:latin typeface="Calibri" pitchFamily="34" charset="0"/>
            </a:endParaRPr>
          </a:p>
          <a:p>
            <a:r>
              <a:rPr lang="en-GB" sz="2000" dirty="0" smtClean="0">
                <a:solidFill>
                  <a:schemeClr val="tx2"/>
                </a:solidFill>
                <a:latin typeface="Calibri" pitchFamily="34" charset="0"/>
              </a:rPr>
              <a:t>I live in a supported living home with other 3 housemates</a:t>
            </a:r>
          </a:p>
          <a:p>
            <a:endParaRPr lang="en-GB" sz="2000" dirty="0">
              <a:solidFill>
                <a:schemeClr val="tx2"/>
              </a:solidFill>
              <a:latin typeface="Calibri" pitchFamily="34" charset="0"/>
            </a:endParaRPr>
          </a:p>
          <a:p>
            <a:r>
              <a:rPr lang="en-GB" sz="2000" dirty="0" smtClean="0">
                <a:solidFill>
                  <a:schemeClr val="tx2"/>
                </a:solidFill>
                <a:latin typeface="Calibri" pitchFamily="34" charset="0"/>
              </a:rPr>
              <a:t>I have a paid job and I volunteer in a recue centre</a:t>
            </a:r>
          </a:p>
          <a:p>
            <a:endParaRPr lang="en-GB" dirty="0"/>
          </a:p>
          <a:p>
            <a:endParaRPr lang="en-GB" dirty="0"/>
          </a:p>
        </p:txBody>
      </p:sp>
      <p:pic>
        <p:nvPicPr>
          <p:cNvPr id="7"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157645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Calibri" pitchFamily="34" charset="0"/>
              </a:rPr>
              <a:t>How I found my job…</a:t>
            </a:r>
            <a:endParaRPr lang="en-GB" sz="4800" dirty="0">
              <a:latin typeface="Calibri" pitchFamily="34" charset="0"/>
            </a:endParaRPr>
          </a:p>
        </p:txBody>
      </p:sp>
      <p:graphicFrame>
        <p:nvGraphicFramePr>
          <p:cNvPr id="6" name="Content Placeholder 4"/>
          <p:cNvGraphicFramePr>
            <a:graphicFrameLocks noGrp="1"/>
          </p:cNvGraphicFramePr>
          <p:nvPr>
            <p:ph sz="quarter" idx="13"/>
            <p:extLst>
              <p:ext uri="{D42A27DB-BD31-4B8C-83A1-F6EECF244321}">
                <p14:modId xmlns:p14="http://schemas.microsoft.com/office/powerpoint/2010/main" val="3384973280"/>
              </p:ext>
            </p:extLst>
          </p:nvPr>
        </p:nvGraphicFramePr>
        <p:xfrm>
          <a:off x="487362" y="1864426"/>
          <a:ext cx="5390923" cy="426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6197600" y="1888177"/>
            <a:ext cx="5357091" cy="4479966"/>
          </a:xfrm>
        </p:spPr>
        <p:txBody>
          <a:bodyPr>
            <a:noAutofit/>
          </a:bodyPr>
          <a:lstStyle/>
          <a:p>
            <a:r>
              <a:rPr lang="en-GB" sz="2000" dirty="0"/>
              <a:t>I told my key worker  I wanted to have a paid job.</a:t>
            </a:r>
          </a:p>
          <a:p>
            <a:r>
              <a:rPr lang="en-GB" sz="2000" dirty="0"/>
              <a:t>Key worker found out what things I like</a:t>
            </a:r>
          </a:p>
          <a:p>
            <a:r>
              <a:rPr lang="en-GB" sz="2000" dirty="0"/>
              <a:t>I explained that I like gaming </a:t>
            </a:r>
            <a:r>
              <a:rPr lang="en-GB" sz="2000" dirty="0" smtClean="0"/>
              <a:t>outdoors, my Xbox and Health &amp; Safety</a:t>
            </a:r>
            <a:endParaRPr lang="en-GB" sz="2000" dirty="0"/>
          </a:p>
          <a:p>
            <a:r>
              <a:rPr lang="en-GB" sz="2000" dirty="0"/>
              <a:t>Support worker got in touch with external organisation (</a:t>
            </a:r>
            <a:r>
              <a:rPr lang="en-GB" sz="2000" dirty="0" err="1"/>
              <a:t>Mencap</a:t>
            </a:r>
            <a:r>
              <a:rPr lang="en-GB" sz="2000" dirty="0"/>
              <a:t>)</a:t>
            </a:r>
          </a:p>
          <a:p>
            <a:r>
              <a:rPr lang="en-GB" sz="2000" dirty="0" err="1"/>
              <a:t>Mencap</a:t>
            </a:r>
            <a:r>
              <a:rPr lang="en-GB" sz="2000" dirty="0"/>
              <a:t> introduced me to Combat Laser Games</a:t>
            </a:r>
          </a:p>
          <a:p>
            <a:r>
              <a:rPr lang="en-GB" sz="2000" dirty="0"/>
              <a:t>I had a face-to-face meeting and met the boss of the company.</a:t>
            </a:r>
          </a:p>
          <a:p>
            <a:r>
              <a:rPr lang="en-GB" sz="2000" dirty="0"/>
              <a:t>I got a job offered at Combat Laser </a:t>
            </a:r>
            <a:r>
              <a:rPr lang="en-GB" sz="2000" dirty="0" smtClean="0"/>
              <a:t>games</a:t>
            </a:r>
          </a:p>
          <a:p>
            <a:r>
              <a:rPr lang="en-GB" sz="2000" dirty="0" smtClean="0"/>
              <a:t>I completed my Marshall training</a:t>
            </a:r>
            <a:endParaRPr lang="en-GB" sz="2000" dirty="0"/>
          </a:p>
        </p:txBody>
      </p:sp>
      <p:pic>
        <p:nvPicPr>
          <p:cNvPr id="7" name="Imagen 24"/>
          <p:cNvPicPr/>
          <p:nvPr/>
        </p:nvPicPr>
        <p:blipFill>
          <a:blip r:embed="rId8"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903988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2149</TotalTime>
  <Words>2353</Words>
  <Application>Microsoft Office PowerPoint</Application>
  <PresentationFormat>Breedbeeld</PresentationFormat>
  <Paragraphs>313</Paragraphs>
  <Slides>29</Slides>
  <Notes>7</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29</vt:i4>
      </vt:variant>
    </vt:vector>
  </HeadingPairs>
  <TitlesOfParts>
    <vt:vector size="38" baseType="lpstr">
      <vt:lpstr>Arial</vt:lpstr>
      <vt:lpstr>Calibri</vt:lpstr>
      <vt:lpstr>Calibri Light</vt:lpstr>
      <vt:lpstr>Century Gothic</vt:lpstr>
      <vt:lpstr>Courier New</vt:lpstr>
      <vt:lpstr>Palatino Linotype</vt:lpstr>
      <vt:lpstr>Wingdings</vt:lpstr>
      <vt:lpstr>Executive</vt:lpstr>
      <vt:lpstr>Kantoorthema</vt:lpstr>
      <vt:lpstr>PowerPoint-presentatie</vt:lpstr>
      <vt:lpstr>INTEGRATION INTO COMMUNITY</vt:lpstr>
      <vt:lpstr>INTEGRATION INTO COMMUNITY</vt:lpstr>
      <vt:lpstr>INTEGRATION INTO COMMUNITY</vt:lpstr>
      <vt:lpstr>INTEGRATION INTO COMMUNITY</vt:lpstr>
      <vt:lpstr>INTEGRATION INTO COMMUNITY</vt:lpstr>
      <vt:lpstr>INTEGRATION INTO COMMUNITY</vt:lpstr>
      <vt:lpstr>JJ’S JOURNEY</vt:lpstr>
      <vt:lpstr>How I found my job…</vt:lpstr>
      <vt:lpstr>COMBAT LASER GAMES</vt:lpstr>
      <vt:lpstr>ANIMAL SANCTUARY</vt:lpstr>
      <vt:lpstr>ROLES IN DIAGRAMA</vt:lpstr>
      <vt:lpstr>INTEGRATION INTO COMMUNITY</vt:lpstr>
      <vt:lpstr>INTEGRATION INTO THE COMMUNITY</vt:lpstr>
      <vt:lpstr>INTEGRATION INTO THE COMMUNITY</vt:lpstr>
      <vt:lpstr>MONTESSORI: roles and activities</vt:lpstr>
      <vt:lpstr>MONTESSORI: roles and activities</vt:lpstr>
      <vt:lpstr>MONTESSORI: develop an activity</vt:lpstr>
      <vt:lpstr>MONTESSORI: insights</vt:lpstr>
      <vt:lpstr>MONTESSORI: roles and activities</vt:lpstr>
      <vt:lpstr>INSIGHTS:  SHOWING &amp; DEVELOPMENT</vt:lpstr>
      <vt:lpstr>INSIGHTS:  STEPPING IN</vt:lpstr>
      <vt:lpstr>INSIGHTS:  INDEPENDENCE</vt:lpstr>
      <vt:lpstr>MONTESSORI: prepared environment</vt:lpstr>
      <vt:lpstr>MONTESSORI: prepared environment</vt:lpstr>
      <vt:lpstr>MONTESSORI: prepared environment</vt:lpstr>
      <vt:lpstr>MONTESSORI: prepared environment</vt:lpstr>
      <vt:lpstr>Bringing it all together </vt:lpstr>
      <vt:lpstr>DIAGRAMA UK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ENRICHMENT PROGRAMME</dc:title>
  <dc:creator>Marina Rubio Borrego</dc:creator>
  <cp:lastModifiedBy>Anthony Dewaele</cp:lastModifiedBy>
  <cp:revision>180</cp:revision>
  <dcterms:created xsi:type="dcterms:W3CDTF">2019-04-24T17:09:00Z</dcterms:created>
  <dcterms:modified xsi:type="dcterms:W3CDTF">2023-09-11T11:39:18Z</dcterms:modified>
</cp:coreProperties>
</file>