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65" r:id="rId5"/>
    <p:sldId id="325" r:id="rId6"/>
    <p:sldId id="296" r:id="rId7"/>
    <p:sldId id="324" r:id="rId8"/>
    <p:sldId id="303" r:id="rId9"/>
    <p:sldId id="297" r:id="rId10"/>
    <p:sldId id="298" r:id="rId11"/>
    <p:sldId id="299" r:id="rId12"/>
    <p:sldId id="306" r:id="rId13"/>
    <p:sldId id="322" r:id="rId14"/>
    <p:sldId id="305" r:id="rId15"/>
    <p:sldId id="311" r:id="rId16"/>
    <p:sldId id="304" r:id="rId17"/>
    <p:sldId id="300" r:id="rId18"/>
    <p:sldId id="307" r:id="rId19"/>
    <p:sldId id="321" r:id="rId20"/>
    <p:sldId id="308" r:id="rId21"/>
    <p:sldId id="323" r:id="rId22"/>
    <p:sldId id="320" r:id="rId23"/>
    <p:sldId id="309" r:id="rId24"/>
    <p:sldId id="316" r:id="rId25"/>
    <p:sldId id="319" r:id="rId26"/>
    <p:sldId id="318" r:id="rId27"/>
    <p:sldId id="310" r:id="rId28"/>
    <p:sldId id="278" r:id="rId2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4AF38-BAC3-3272-9FFD-A800535C90BC}" v="14" dt="2022-04-13T09:48:36.073"/>
    <p1510:client id="{738F47FA-422E-CF5B-3FB1-0F26B01BB319}" v="20" dt="2022-04-13T10:04:44.588"/>
    <p1510:client id="{8494C11C-544F-0583-351A-46A530737FAA}" v="329" dt="2022-04-19T16:54:03.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14" autoAdjust="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E53384-CF50-4633-B3FE-EB22FF07D122}" type="datetimeFigureOut">
              <a:rPr lang="nl-BE" smtClean="0"/>
              <a:t>11/09/2023</a:t>
            </a:fld>
            <a:endParaRPr lang="nl-BE"/>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243680-3310-44C6-A8F6-C3B671CF6F02}" type="slidenum">
              <a:rPr lang="nl-BE" smtClean="0"/>
              <a:t>‹nr.›</a:t>
            </a:fld>
            <a:endParaRPr lang="nl-BE"/>
          </a:p>
        </p:txBody>
      </p:sp>
    </p:spTree>
    <p:extLst>
      <p:ext uri="{BB962C8B-B14F-4D97-AF65-F5344CB8AC3E}">
        <p14:creationId xmlns:p14="http://schemas.microsoft.com/office/powerpoint/2010/main" val="2734488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8316E7-A8D3-4916-8AC9-0BC5A07BC4EA}" type="datetimeFigureOut">
              <a:rPr lang="nl-BE" smtClean="0"/>
              <a:t>11/09/2023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00905-B8BC-4834-8FBE-017EEB74CE9C}" type="slidenum">
              <a:rPr lang="nl-BE" smtClean="0"/>
              <a:t>‹nr.›</a:t>
            </a:fld>
            <a:endParaRPr lang="nl-BE"/>
          </a:p>
        </p:txBody>
      </p:sp>
    </p:spTree>
    <p:extLst>
      <p:ext uri="{BB962C8B-B14F-4D97-AF65-F5344CB8AC3E}">
        <p14:creationId xmlns:p14="http://schemas.microsoft.com/office/powerpoint/2010/main" val="383054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a:t>
            </a:fld>
            <a:endParaRPr lang="nl-BE"/>
          </a:p>
        </p:txBody>
      </p:sp>
    </p:spTree>
    <p:extLst>
      <p:ext uri="{BB962C8B-B14F-4D97-AF65-F5344CB8AC3E}">
        <p14:creationId xmlns:p14="http://schemas.microsoft.com/office/powerpoint/2010/main" val="2934593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12</a:t>
            </a:fld>
            <a:endParaRPr lang="nl-BE"/>
          </a:p>
        </p:txBody>
      </p:sp>
    </p:spTree>
    <p:extLst>
      <p:ext uri="{BB962C8B-B14F-4D97-AF65-F5344CB8AC3E}">
        <p14:creationId xmlns:p14="http://schemas.microsoft.com/office/powerpoint/2010/main" val="3266982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13</a:t>
            </a:fld>
            <a:endParaRPr lang="nl-BE"/>
          </a:p>
        </p:txBody>
      </p:sp>
    </p:spTree>
    <p:extLst>
      <p:ext uri="{BB962C8B-B14F-4D97-AF65-F5344CB8AC3E}">
        <p14:creationId xmlns:p14="http://schemas.microsoft.com/office/powerpoint/2010/main" val="2855988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14</a:t>
            </a:fld>
            <a:endParaRPr lang="nl-BE"/>
          </a:p>
        </p:txBody>
      </p:sp>
    </p:spTree>
    <p:extLst>
      <p:ext uri="{BB962C8B-B14F-4D97-AF65-F5344CB8AC3E}">
        <p14:creationId xmlns:p14="http://schemas.microsoft.com/office/powerpoint/2010/main" val="3326389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15</a:t>
            </a:fld>
            <a:endParaRPr lang="nl-BE"/>
          </a:p>
        </p:txBody>
      </p:sp>
    </p:spTree>
    <p:extLst>
      <p:ext uri="{BB962C8B-B14F-4D97-AF65-F5344CB8AC3E}">
        <p14:creationId xmlns:p14="http://schemas.microsoft.com/office/powerpoint/2010/main" val="482701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16</a:t>
            </a:fld>
            <a:endParaRPr lang="nl-BE"/>
          </a:p>
        </p:txBody>
      </p:sp>
    </p:spTree>
    <p:extLst>
      <p:ext uri="{BB962C8B-B14F-4D97-AF65-F5344CB8AC3E}">
        <p14:creationId xmlns:p14="http://schemas.microsoft.com/office/powerpoint/2010/main" val="1489587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17</a:t>
            </a:fld>
            <a:endParaRPr lang="nl-BE"/>
          </a:p>
        </p:txBody>
      </p:sp>
    </p:spTree>
    <p:extLst>
      <p:ext uri="{BB962C8B-B14F-4D97-AF65-F5344CB8AC3E}">
        <p14:creationId xmlns:p14="http://schemas.microsoft.com/office/powerpoint/2010/main" val="895216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18</a:t>
            </a:fld>
            <a:endParaRPr lang="nl-BE"/>
          </a:p>
        </p:txBody>
      </p:sp>
    </p:spTree>
    <p:extLst>
      <p:ext uri="{BB962C8B-B14F-4D97-AF65-F5344CB8AC3E}">
        <p14:creationId xmlns:p14="http://schemas.microsoft.com/office/powerpoint/2010/main" val="1517403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19</a:t>
            </a:fld>
            <a:endParaRPr lang="nl-BE"/>
          </a:p>
        </p:txBody>
      </p:sp>
    </p:spTree>
    <p:extLst>
      <p:ext uri="{BB962C8B-B14F-4D97-AF65-F5344CB8AC3E}">
        <p14:creationId xmlns:p14="http://schemas.microsoft.com/office/powerpoint/2010/main" val="2099543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20</a:t>
            </a:fld>
            <a:endParaRPr lang="nl-BE"/>
          </a:p>
        </p:txBody>
      </p:sp>
    </p:spTree>
    <p:extLst>
      <p:ext uri="{BB962C8B-B14F-4D97-AF65-F5344CB8AC3E}">
        <p14:creationId xmlns:p14="http://schemas.microsoft.com/office/powerpoint/2010/main" val="830801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21</a:t>
            </a:fld>
            <a:endParaRPr lang="nl-BE"/>
          </a:p>
        </p:txBody>
      </p:sp>
    </p:spTree>
    <p:extLst>
      <p:ext uri="{BB962C8B-B14F-4D97-AF65-F5344CB8AC3E}">
        <p14:creationId xmlns:p14="http://schemas.microsoft.com/office/powerpoint/2010/main" val="717354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3</a:t>
            </a:fld>
            <a:endParaRPr lang="nl-BE"/>
          </a:p>
        </p:txBody>
      </p:sp>
    </p:spTree>
    <p:extLst>
      <p:ext uri="{BB962C8B-B14F-4D97-AF65-F5344CB8AC3E}">
        <p14:creationId xmlns:p14="http://schemas.microsoft.com/office/powerpoint/2010/main" val="2854581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22</a:t>
            </a:fld>
            <a:endParaRPr lang="nl-BE"/>
          </a:p>
        </p:txBody>
      </p:sp>
    </p:spTree>
    <p:extLst>
      <p:ext uri="{BB962C8B-B14F-4D97-AF65-F5344CB8AC3E}">
        <p14:creationId xmlns:p14="http://schemas.microsoft.com/office/powerpoint/2010/main" val="1496525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23</a:t>
            </a:fld>
            <a:endParaRPr lang="nl-BE"/>
          </a:p>
        </p:txBody>
      </p:sp>
    </p:spTree>
    <p:extLst>
      <p:ext uri="{BB962C8B-B14F-4D97-AF65-F5344CB8AC3E}">
        <p14:creationId xmlns:p14="http://schemas.microsoft.com/office/powerpoint/2010/main" val="1036738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24</a:t>
            </a:fld>
            <a:endParaRPr lang="nl-BE"/>
          </a:p>
        </p:txBody>
      </p:sp>
    </p:spTree>
    <p:extLst>
      <p:ext uri="{BB962C8B-B14F-4D97-AF65-F5344CB8AC3E}">
        <p14:creationId xmlns:p14="http://schemas.microsoft.com/office/powerpoint/2010/main" val="901553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25</a:t>
            </a:fld>
            <a:endParaRPr lang="nl-BE"/>
          </a:p>
        </p:txBody>
      </p:sp>
    </p:spTree>
    <p:extLst>
      <p:ext uri="{BB962C8B-B14F-4D97-AF65-F5344CB8AC3E}">
        <p14:creationId xmlns:p14="http://schemas.microsoft.com/office/powerpoint/2010/main" val="3445470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5</a:t>
            </a:fld>
            <a:endParaRPr lang="nl-BE"/>
          </a:p>
        </p:txBody>
      </p:sp>
    </p:spTree>
    <p:extLst>
      <p:ext uri="{BB962C8B-B14F-4D97-AF65-F5344CB8AC3E}">
        <p14:creationId xmlns:p14="http://schemas.microsoft.com/office/powerpoint/2010/main" val="3210999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6</a:t>
            </a:fld>
            <a:endParaRPr lang="nl-BE"/>
          </a:p>
        </p:txBody>
      </p:sp>
    </p:spTree>
    <p:extLst>
      <p:ext uri="{BB962C8B-B14F-4D97-AF65-F5344CB8AC3E}">
        <p14:creationId xmlns:p14="http://schemas.microsoft.com/office/powerpoint/2010/main" val="401271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7</a:t>
            </a:fld>
            <a:endParaRPr lang="nl-BE"/>
          </a:p>
        </p:txBody>
      </p:sp>
    </p:spTree>
    <p:extLst>
      <p:ext uri="{BB962C8B-B14F-4D97-AF65-F5344CB8AC3E}">
        <p14:creationId xmlns:p14="http://schemas.microsoft.com/office/powerpoint/2010/main" val="258465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8</a:t>
            </a:fld>
            <a:endParaRPr lang="nl-BE"/>
          </a:p>
        </p:txBody>
      </p:sp>
    </p:spTree>
    <p:extLst>
      <p:ext uri="{BB962C8B-B14F-4D97-AF65-F5344CB8AC3E}">
        <p14:creationId xmlns:p14="http://schemas.microsoft.com/office/powerpoint/2010/main" val="1312741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9</a:t>
            </a:fld>
            <a:endParaRPr lang="nl-BE"/>
          </a:p>
        </p:txBody>
      </p:sp>
    </p:spTree>
    <p:extLst>
      <p:ext uri="{BB962C8B-B14F-4D97-AF65-F5344CB8AC3E}">
        <p14:creationId xmlns:p14="http://schemas.microsoft.com/office/powerpoint/2010/main" val="324046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10</a:t>
            </a:fld>
            <a:endParaRPr lang="nl-BE"/>
          </a:p>
        </p:txBody>
      </p:sp>
    </p:spTree>
    <p:extLst>
      <p:ext uri="{BB962C8B-B14F-4D97-AF65-F5344CB8AC3E}">
        <p14:creationId xmlns:p14="http://schemas.microsoft.com/office/powerpoint/2010/main" val="427743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3DD00905-B8BC-4834-8FBE-017EEB74CE9C}" type="slidenum">
              <a:rPr lang="nl-BE" smtClean="0"/>
              <a:t>11</a:t>
            </a:fld>
            <a:endParaRPr lang="nl-BE"/>
          </a:p>
        </p:txBody>
      </p:sp>
    </p:spTree>
    <p:extLst>
      <p:ext uri="{BB962C8B-B14F-4D97-AF65-F5344CB8AC3E}">
        <p14:creationId xmlns:p14="http://schemas.microsoft.com/office/powerpoint/2010/main" val="1027116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F8C795-C459-4F87-8ACD-53993DB11B3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D28D5795-D80F-4CB2-AA0E-FCF17E6800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2056DFF5-FD08-4026-A10F-1DE8946ED52C}"/>
              </a:ext>
            </a:extLst>
          </p:cNvPr>
          <p:cNvSpPr>
            <a:spLocks noGrp="1"/>
          </p:cNvSpPr>
          <p:nvPr>
            <p:ph type="dt" sz="half" idx="10"/>
          </p:nvPr>
        </p:nvSpPr>
        <p:spPr/>
        <p:txBody>
          <a:bodyPr/>
          <a:lstStyle/>
          <a:p>
            <a:fld id="{1F914AA7-0724-4C04-AF87-B0D52E53B128}" type="datetime1">
              <a:rPr lang="nl-BE" smtClean="0"/>
              <a:t>11/09/2023</a:t>
            </a:fld>
            <a:endParaRPr lang="nl-BE"/>
          </a:p>
        </p:txBody>
      </p:sp>
      <p:sp>
        <p:nvSpPr>
          <p:cNvPr id="5" name="Tijdelijke aanduiding voor voettekst 4">
            <a:extLst>
              <a:ext uri="{FF2B5EF4-FFF2-40B4-BE49-F238E27FC236}">
                <a16:creationId xmlns:a16="http://schemas.microsoft.com/office/drawing/2014/main" id="{B64DA0AA-642A-4621-9472-9BFC6140DF9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35A1F32-3E89-4ABC-B008-DD94E08D1180}"/>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416966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9FCCC-4406-431C-AF87-04193B61BF56}"/>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E08C933-FBAF-4FF5-B544-375E0409DA99}"/>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F257DF8-9017-4B2A-8948-18724567A7C4}"/>
              </a:ext>
            </a:extLst>
          </p:cNvPr>
          <p:cNvSpPr>
            <a:spLocks noGrp="1"/>
          </p:cNvSpPr>
          <p:nvPr>
            <p:ph type="dt" sz="half" idx="10"/>
          </p:nvPr>
        </p:nvSpPr>
        <p:spPr/>
        <p:txBody>
          <a:bodyPr/>
          <a:lstStyle/>
          <a:p>
            <a:fld id="{DA1340B1-F6E7-4F17-9BE4-F50C9B9374C9}" type="datetime1">
              <a:rPr lang="nl-BE" smtClean="0"/>
              <a:t>11/09/2023</a:t>
            </a:fld>
            <a:endParaRPr lang="nl-BE"/>
          </a:p>
        </p:txBody>
      </p:sp>
      <p:sp>
        <p:nvSpPr>
          <p:cNvPr id="5" name="Tijdelijke aanduiding voor voettekst 4">
            <a:extLst>
              <a:ext uri="{FF2B5EF4-FFF2-40B4-BE49-F238E27FC236}">
                <a16:creationId xmlns:a16="http://schemas.microsoft.com/office/drawing/2014/main" id="{CEF14E8A-BC74-41ED-BE29-EA315528696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AF6C5E3-7E93-4DC6-BEBC-584C20B5D8E5}"/>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1875170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491394-A6B5-464A-849B-CB9ED989B259}"/>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230C5B8-7D0C-4E1F-A3DC-E2FB192652C8}"/>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EFEDF0B-6E5E-4BAE-A78E-5A35FE0E4E9E}"/>
              </a:ext>
            </a:extLst>
          </p:cNvPr>
          <p:cNvSpPr>
            <a:spLocks noGrp="1"/>
          </p:cNvSpPr>
          <p:nvPr>
            <p:ph type="dt" sz="half" idx="10"/>
          </p:nvPr>
        </p:nvSpPr>
        <p:spPr/>
        <p:txBody>
          <a:bodyPr/>
          <a:lstStyle/>
          <a:p>
            <a:fld id="{1834589B-79AD-426E-BC13-92AD3BFFE0D1}" type="datetime1">
              <a:rPr lang="nl-BE" smtClean="0"/>
              <a:t>11/09/2023</a:t>
            </a:fld>
            <a:endParaRPr lang="nl-BE"/>
          </a:p>
        </p:txBody>
      </p:sp>
      <p:sp>
        <p:nvSpPr>
          <p:cNvPr id="5" name="Tijdelijke aanduiding voor voettekst 4">
            <a:extLst>
              <a:ext uri="{FF2B5EF4-FFF2-40B4-BE49-F238E27FC236}">
                <a16:creationId xmlns:a16="http://schemas.microsoft.com/office/drawing/2014/main" id="{4D81E1CE-4EB2-445F-B776-E93D54CBCC6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20F42FE-41A4-4C3A-842D-CD3707B3E372}"/>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1216825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AE7E9-AD6A-4ECC-8949-9457392EE7E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960D93A-A25B-49F8-9365-B32932B6FAF1}"/>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123C794-FAF2-4083-95DD-6DFE9564F39B}"/>
              </a:ext>
            </a:extLst>
          </p:cNvPr>
          <p:cNvSpPr>
            <a:spLocks noGrp="1"/>
          </p:cNvSpPr>
          <p:nvPr>
            <p:ph type="dt" sz="half" idx="10"/>
          </p:nvPr>
        </p:nvSpPr>
        <p:spPr/>
        <p:txBody>
          <a:bodyPr/>
          <a:lstStyle/>
          <a:p>
            <a:fld id="{D0458671-7D6A-45D6-9940-063FE7DDFFE1}" type="datetime1">
              <a:rPr lang="nl-BE" smtClean="0"/>
              <a:t>11/09/2023</a:t>
            </a:fld>
            <a:endParaRPr lang="nl-BE"/>
          </a:p>
        </p:txBody>
      </p:sp>
      <p:sp>
        <p:nvSpPr>
          <p:cNvPr id="5" name="Tijdelijke aanduiding voor voettekst 4">
            <a:extLst>
              <a:ext uri="{FF2B5EF4-FFF2-40B4-BE49-F238E27FC236}">
                <a16:creationId xmlns:a16="http://schemas.microsoft.com/office/drawing/2014/main" id="{17E09EA3-E48A-4A3A-B4F3-13D859AA987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1C23F24-5C9B-4AEC-8DC8-DB9A3C72B27B}"/>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132893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98D685-2095-4EA0-BE9D-7586D323564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DAA7C00-D4C0-452A-B7F5-BE275FE67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20824AD9-1283-4A6F-8D2B-2997EC72D683}"/>
              </a:ext>
            </a:extLst>
          </p:cNvPr>
          <p:cNvSpPr>
            <a:spLocks noGrp="1"/>
          </p:cNvSpPr>
          <p:nvPr>
            <p:ph type="dt" sz="half" idx="10"/>
          </p:nvPr>
        </p:nvSpPr>
        <p:spPr/>
        <p:txBody>
          <a:bodyPr/>
          <a:lstStyle/>
          <a:p>
            <a:fld id="{1740DA69-D0BA-454C-9BC5-42C11AE15C65}" type="datetime1">
              <a:rPr lang="nl-BE" smtClean="0"/>
              <a:t>11/09/2023</a:t>
            </a:fld>
            <a:endParaRPr lang="nl-BE"/>
          </a:p>
        </p:txBody>
      </p:sp>
      <p:sp>
        <p:nvSpPr>
          <p:cNvPr id="5" name="Tijdelijke aanduiding voor voettekst 4">
            <a:extLst>
              <a:ext uri="{FF2B5EF4-FFF2-40B4-BE49-F238E27FC236}">
                <a16:creationId xmlns:a16="http://schemas.microsoft.com/office/drawing/2014/main" id="{51E976D8-B56A-4A21-8A16-1F5650C316B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26CD82D-7AED-4C6A-BF8A-F9B810C3561E}"/>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2609507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ECB05B-857E-4A0C-9DDD-8B8DED2639E6}"/>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1E6004F-B039-48EB-9C6C-67F20A86B176}"/>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7D13F1A-67FE-4B34-A324-7509FBE4692D}"/>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0B5CA365-9BAD-416A-B3C4-24CD287079C8}"/>
              </a:ext>
            </a:extLst>
          </p:cNvPr>
          <p:cNvSpPr>
            <a:spLocks noGrp="1"/>
          </p:cNvSpPr>
          <p:nvPr>
            <p:ph type="dt" sz="half" idx="10"/>
          </p:nvPr>
        </p:nvSpPr>
        <p:spPr/>
        <p:txBody>
          <a:bodyPr/>
          <a:lstStyle/>
          <a:p>
            <a:fld id="{118976A5-3DC3-416B-9C6C-D72ADA6B3D92}" type="datetime1">
              <a:rPr lang="nl-BE" smtClean="0"/>
              <a:t>11/09/2023</a:t>
            </a:fld>
            <a:endParaRPr lang="nl-BE"/>
          </a:p>
        </p:txBody>
      </p:sp>
      <p:sp>
        <p:nvSpPr>
          <p:cNvPr id="6" name="Tijdelijke aanduiding voor voettekst 5">
            <a:extLst>
              <a:ext uri="{FF2B5EF4-FFF2-40B4-BE49-F238E27FC236}">
                <a16:creationId xmlns:a16="http://schemas.microsoft.com/office/drawing/2014/main" id="{8A88FEE0-A656-4318-8945-C0F02DD35BF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923BE43-B664-425D-A7CB-A4ADD7E74C08}"/>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3357874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1EE6D-264C-444A-848C-426F0E33CFB6}"/>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196BFA9-0096-467B-AA6A-ACF59B1CF4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10F4458D-7BBF-40B2-873B-7B65CA5E45E1}"/>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6C263728-37AE-4483-8F9C-B13CB5850E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B3FCAEBA-9DC2-498A-AFC2-261D4C3D490C}"/>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016F1D3-BEC7-4D11-B8F9-10FD64B72BA6}"/>
              </a:ext>
            </a:extLst>
          </p:cNvPr>
          <p:cNvSpPr>
            <a:spLocks noGrp="1"/>
          </p:cNvSpPr>
          <p:nvPr>
            <p:ph type="dt" sz="half" idx="10"/>
          </p:nvPr>
        </p:nvSpPr>
        <p:spPr/>
        <p:txBody>
          <a:bodyPr/>
          <a:lstStyle/>
          <a:p>
            <a:fld id="{27599549-85C9-418C-8FC7-BCC57B8F49AB}" type="datetime1">
              <a:rPr lang="nl-BE" smtClean="0"/>
              <a:t>11/09/2023</a:t>
            </a:fld>
            <a:endParaRPr lang="nl-BE"/>
          </a:p>
        </p:txBody>
      </p:sp>
      <p:sp>
        <p:nvSpPr>
          <p:cNvPr id="8" name="Tijdelijke aanduiding voor voettekst 7">
            <a:extLst>
              <a:ext uri="{FF2B5EF4-FFF2-40B4-BE49-F238E27FC236}">
                <a16:creationId xmlns:a16="http://schemas.microsoft.com/office/drawing/2014/main" id="{F2EC7E38-FB55-41B0-AF36-C369D911D2FD}"/>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B6F47799-1528-4E93-9521-818337F0A73E}"/>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4128680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3E32A7-D540-4697-82E0-A8D53573D757}"/>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3F34683F-1D51-42EB-8024-8E828537980D}"/>
              </a:ext>
            </a:extLst>
          </p:cNvPr>
          <p:cNvSpPr>
            <a:spLocks noGrp="1"/>
          </p:cNvSpPr>
          <p:nvPr>
            <p:ph type="dt" sz="half" idx="10"/>
          </p:nvPr>
        </p:nvSpPr>
        <p:spPr/>
        <p:txBody>
          <a:bodyPr/>
          <a:lstStyle/>
          <a:p>
            <a:fld id="{D307C44F-F983-45FD-9132-6EFF17F09212}" type="datetime1">
              <a:rPr lang="nl-BE" smtClean="0"/>
              <a:t>11/09/2023</a:t>
            </a:fld>
            <a:endParaRPr lang="nl-BE"/>
          </a:p>
        </p:txBody>
      </p:sp>
      <p:sp>
        <p:nvSpPr>
          <p:cNvPr id="4" name="Tijdelijke aanduiding voor voettekst 3">
            <a:extLst>
              <a:ext uri="{FF2B5EF4-FFF2-40B4-BE49-F238E27FC236}">
                <a16:creationId xmlns:a16="http://schemas.microsoft.com/office/drawing/2014/main" id="{6C563C6C-751A-478C-82CA-1F13E1A811E2}"/>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0D532923-16AF-4E74-AFDF-B8E2F5BEB04B}"/>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1149936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0CF65A7-8EA7-4D68-A1E9-6FD04481227D}"/>
              </a:ext>
            </a:extLst>
          </p:cNvPr>
          <p:cNvSpPr>
            <a:spLocks noGrp="1"/>
          </p:cNvSpPr>
          <p:nvPr>
            <p:ph type="dt" sz="half" idx="10"/>
          </p:nvPr>
        </p:nvSpPr>
        <p:spPr/>
        <p:txBody>
          <a:bodyPr/>
          <a:lstStyle/>
          <a:p>
            <a:fld id="{1F64385F-3573-4742-B415-A6462ECF53AB}" type="datetime1">
              <a:rPr lang="nl-BE" smtClean="0"/>
              <a:t>11/09/2023</a:t>
            </a:fld>
            <a:endParaRPr lang="nl-BE"/>
          </a:p>
        </p:txBody>
      </p:sp>
      <p:sp>
        <p:nvSpPr>
          <p:cNvPr id="3" name="Tijdelijke aanduiding voor voettekst 2">
            <a:extLst>
              <a:ext uri="{FF2B5EF4-FFF2-40B4-BE49-F238E27FC236}">
                <a16:creationId xmlns:a16="http://schemas.microsoft.com/office/drawing/2014/main" id="{9F1F0DFE-688C-452D-B950-2C7228F9B05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CB10F295-D9E2-4DF4-9759-6B1DD38C364A}"/>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328624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34A38-2A60-4CA4-81D6-170F7670BBA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9F0E82F-7C5B-4F01-94AE-890B529E7F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25B59F04-3EA6-4C41-A3D9-2A73A77873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CCFC0211-641A-482A-9783-142E5DE62D75}"/>
              </a:ext>
            </a:extLst>
          </p:cNvPr>
          <p:cNvSpPr>
            <a:spLocks noGrp="1"/>
          </p:cNvSpPr>
          <p:nvPr>
            <p:ph type="dt" sz="half" idx="10"/>
          </p:nvPr>
        </p:nvSpPr>
        <p:spPr/>
        <p:txBody>
          <a:bodyPr/>
          <a:lstStyle/>
          <a:p>
            <a:fld id="{BA078252-F4C3-4A21-844E-1A6C6334B641}" type="datetime1">
              <a:rPr lang="nl-BE" smtClean="0"/>
              <a:t>11/09/2023</a:t>
            </a:fld>
            <a:endParaRPr lang="nl-BE"/>
          </a:p>
        </p:txBody>
      </p:sp>
      <p:sp>
        <p:nvSpPr>
          <p:cNvPr id="6" name="Tijdelijke aanduiding voor voettekst 5">
            <a:extLst>
              <a:ext uri="{FF2B5EF4-FFF2-40B4-BE49-F238E27FC236}">
                <a16:creationId xmlns:a16="http://schemas.microsoft.com/office/drawing/2014/main" id="{46F6673B-DA29-4A4D-9F3A-E673C9634AE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9AFC7A0-D91B-46A9-822E-6F87793310C9}"/>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253524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46E9A-57EE-43DE-955D-166F203F346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81056918-A28F-4639-9FF5-689F5E7C1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2B2FEF94-5DA1-4CA6-87B2-BEAEB6E58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222A3FAF-3727-4C8A-BB34-1450D2F215B5}"/>
              </a:ext>
            </a:extLst>
          </p:cNvPr>
          <p:cNvSpPr>
            <a:spLocks noGrp="1"/>
          </p:cNvSpPr>
          <p:nvPr>
            <p:ph type="dt" sz="half" idx="10"/>
          </p:nvPr>
        </p:nvSpPr>
        <p:spPr/>
        <p:txBody>
          <a:bodyPr/>
          <a:lstStyle/>
          <a:p>
            <a:fld id="{BDDC9F66-E5D4-4EA8-894F-65F3CE7325D8}" type="datetime1">
              <a:rPr lang="nl-BE" smtClean="0"/>
              <a:t>11/09/2023</a:t>
            </a:fld>
            <a:endParaRPr lang="nl-BE"/>
          </a:p>
        </p:txBody>
      </p:sp>
      <p:sp>
        <p:nvSpPr>
          <p:cNvPr id="6" name="Tijdelijke aanduiding voor voettekst 5">
            <a:extLst>
              <a:ext uri="{FF2B5EF4-FFF2-40B4-BE49-F238E27FC236}">
                <a16:creationId xmlns:a16="http://schemas.microsoft.com/office/drawing/2014/main" id="{3477C20C-8782-43F1-86C3-3BCB76FDC81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3EB797B-F8D6-4D5A-AAAC-C601E488FBED}"/>
              </a:ext>
            </a:extLst>
          </p:cNvPr>
          <p:cNvSpPr>
            <a:spLocks noGrp="1"/>
          </p:cNvSpPr>
          <p:nvPr>
            <p:ph type="sldNum" sz="quarter" idx="12"/>
          </p:nvPr>
        </p:nvSpPr>
        <p:spPr/>
        <p:txBody>
          <a:bodyPr/>
          <a:lstStyle/>
          <a:p>
            <a:fld id="{7BBD779C-2F7E-4E37-98B3-D31B423F7D0C}" type="slidenum">
              <a:rPr lang="nl-BE" smtClean="0"/>
              <a:t>‹nr.›</a:t>
            </a:fld>
            <a:endParaRPr lang="nl-BE"/>
          </a:p>
        </p:txBody>
      </p:sp>
    </p:spTree>
    <p:extLst>
      <p:ext uri="{BB962C8B-B14F-4D97-AF65-F5344CB8AC3E}">
        <p14:creationId xmlns:p14="http://schemas.microsoft.com/office/powerpoint/2010/main" val="3185018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4BDC18C-95DF-403F-BD7F-C6C1E0DB1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6944ED5-9F79-427A-9A92-70C942329D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93334DB-99C7-485D-BE85-B7A6861CBD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EE42C-95DE-46BE-8251-17EF1129BBDD}" type="datetime1">
              <a:rPr lang="nl-BE" smtClean="0"/>
              <a:t>11/09/2023</a:t>
            </a:fld>
            <a:endParaRPr lang="nl-BE"/>
          </a:p>
        </p:txBody>
      </p:sp>
      <p:sp>
        <p:nvSpPr>
          <p:cNvPr id="5" name="Tijdelijke aanduiding voor voettekst 4">
            <a:extLst>
              <a:ext uri="{FF2B5EF4-FFF2-40B4-BE49-F238E27FC236}">
                <a16:creationId xmlns:a16="http://schemas.microsoft.com/office/drawing/2014/main" id="{78B79222-14F2-4656-8E24-C696DA439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6844F4A7-93FD-47D1-8705-F89E847795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D779C-2F7E-4E37-98B3-D31B423F7D0C}" type="slidenum">
              <a:rPr lang="nl-BE" smtClean="0"/>
              <a:t>‹nr.›</a:t>
            </a:fld>
            <a:endParaRPr lang="nl-BE"/>
          </a:p>
        </p:txBody>
      </p:sp>
    </p:spTree>
    <p:extLst>
      <p:ext uri="{BB962C8B-B14F-4D97-AF65-F5344CB8AC3E}">
        <p14:creationId xmlns:p14="http://schemas.microsoft.com/office/powerpoint/2010/main" val="940287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9"/>
            <a:ext cx="12192000" cy="6854803"/>
          </a:xfrm>
          <a:prstGeom prst="rect">
            <a:avLst/>
          </a:prstGeom>
        </p:spPr>
      </p:pic>
    </p:spTree>
    <p:extLst>
      <p:ext uri="{BB962C8B-B14F-4D97-AF65-F5344CB8AC3E}">
        <p14:creationId xmlns:p14="http://schemas.microsoft.com/office/powerpoint/2010/main" val="14502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10</a:t>
            </a:fld>
            <a:endParaRPr lang="nl-BE"/>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 y="0"/>
            <a:ext cx="12197686" cy="6858000"/>
          </a:xfrm>
          <a:prstGeom prst="rect">
            <a:avLst/>
          </a:prstGeom>
        </p:spPr>
      </p:pic>
    </p:spTree>
    <p:extLst>
      <p:ext uri="{BB962C8B-B14F-4D97-AF65-F5344CB8AC3E}">
        <p14:creationId xmlns:p14="http://schemas.microsoft.com/office/powerpoint/2010/main" val="1905053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11</a:t>
            </a:fld>
            <a:endParaRPr lang="nl-BE"/>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5" y="2399168"/>
            <a:ext cx="1865014"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bg1"/>
                </a:solidFill>
                <a:latin typeface="Myriad Pro"/>
              </a:rPr>
              <a:t>IT TELLS A STORY</a:t>
            </a:r>
            <a:endParaRPr lang="nl-BE" dirty="0">
              <a:solidFill>
                <a:schemeClr val="bg1"/>
              </a:solidFill>
              <a:latin typeface="Myriad Pro" panose="020B0503030403020204" pitchFamily="34" charset="0"/>
            </a:endParaRPr>
          </a:p>
        </p:txBody>
      </p:sp>
      <p:sp>
        <p:nvSpPr>
          <p:cNvPr id="6" name="Tekstvak 5"/>
          <p:cNvSpPr txBox="1"/>
          <p:nvPr/>
        </p:nvSpPr>
        <p:spPr>
          <a:xfrm>
            <a:off x="2181885" y="3177766"/>
            <a:ext cx="8292974" cy="1200329"/>
          </a:xfrm>
          <a:prstGeom prst="rect">
            <a:avLst/>
          </a:prstGeom>
          <a:noFill/>
        </p:spPr>
        <p:txBody>
          <a:bodyPr wrap="square" rtlCol="0">
            <a:spAutoFit/>
          </a:bodyPr>
          <a:lstStyle/>
          <a:p>
            <a:r>
              <a:rPr lang="en-US" dirty="0" smtClean="0"/>
              <a:t>Your photos our visuals are only successful if they fit the </a:t>
            </a:r>
            <a:r>
              <a:rPr lang="en-US" dirty="0"/>
              <a:t>story. </a:t>
            </a:r>
            <a:endParaRPr lang="en-US" dirty="0" smtClean="0"/>
          </a:p>
          <a:p>
            <a:r>
              <a:rPr lang="en-US" dirty="0" smtClean="0"/>
              <a:t>Don’t </a:t>
            </a:r>
            <a:r>
              <a:rPr lang="en-US" dirty="0"/>
              <a:t>miss it.</a:t>
            </a:r>
            <a:endParaRPr lang="en-US" dirty="0" smtClean="0"/>
          </a:p>
          <a:p>
            <a:endParaRPr lang="en-US" i="1" dirty="0" smtClean="0"/>
          </a:p>
          <a:p>
            <a:r>
              <a:rPr lang="en-US" i="1" dirty="0" smtClean="0"/>
              <a:t>  </a:t>
            </a:r>
            <a:endParaRPr lang="en-US" i="1" dirty="0"/>
          </a:p>
        </p:txBody>
      </p:sp>
    </p:spTree>
    <p:extLst>
      <p:ext uri="{BB962C8B-B14F-4D97-AF65-F5344CB8AC3E}">
        <p14:creationId xmlns:p14="http://schemas.microsoft.com/office/powerpoint/2010/main" val="1663534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12</a:t>
            </a:fld>
            <a:endParaRPr lang="nl-BE"/>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 y="0"/>
            <a:ext cx="12197686" cy="6858000"/>
          </a:xfrm>
          <a:prstGeom prst="rect">
            <a:avLst/>
          </a:prstGeom>
        </p:spPr>
      </p:pic>
    </p:spTree>
    <p:extLst>
      <p:ext uri="{BB962C8B-B14F-4D97-AF65-F5344CB8AC3E}">
        <p14:creationId xmlns:p14="http://schemas.microsoft.com/office/powerpoint/2010/main" val="272794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13</a:t>
            </a:fld>
            <a:endParaRPr lang="nl-BE"/>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5" y="2399168"/>
            <a:ext cx="1231271"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bg1"/>
                </a:solidFill>
                <a:latin typeface="Myriad Pro"/>
              </a:rPr>
              <a:t>BE SOCIAL</a:t>
            </a:r>
            <a:endParaRPr lang="nl-BE" dirty="0">
              <a:solidFill>
                <a:schemeClr val="bg1"/>
              </a:solidFill>
              <a:latin typeface="Myriad Pro" panose="020B0503030403020204" pitchFamily="34" charset="0"/>
            </a:endParaRPr>
          </a:p>
        </p:txBody>
      </p:sp>
      <p:sp>
        <p:nvSpPr>
          <p:cNvPr id="6" name="Tekstvak 5"/>
          <p:cNvSpPr txBox="1"/>
          <p:nvPr/>
        </p:nvSpPr>
        <p:spPr>
          <a:xfrm>
            <a:off x="2181885" y="3177766"/>
            <a:ext cx="8292974" cy="1754326"/>
          </a:xfrm>
          <a:prstGeom prst="rect">
            <a:avLst/>
          </a:prstGeom>
          <a:noFill/>
        </p:spPr>
        <p:txBody>
          <a:bodyPr wrap="square" rtlCol="0">
            <a:spAutoFit/>
          </a:bodyPr>
          <a:lstStyle/>
          <a:p>
            <a:r>
              <a:rPr lang="en-US" dirty="0"/>
              <a:t>Talk to your people while you shooting. Make </a:t>
            </a:r>
            <a:r>
              <a:rPr lang="en-US" dirty="0" smtClean="0"/>
              <a:t>them </a:t>
            </a:r>
            <a:r>
              <a:rPr lang="en-US" dirty="0"/>
              <a:t>feel good</a:t>
            </a:r>
            <a:r>
              <a:rPr lang="en-US" dirty="0" smtClean="0"/>
              <a:t>.</a:t>
            </a:r>
          </a:p>
          <a:p>
            <a:endParaRPr lang="en-US" i="1" dirty="0"/>
          </a:p>
          <a:p>
            <a:r>
              <a:rPr lang="en-US" dirty="0" smtClean="0"/>
              <a:t>Be </a:t>
            </a:r>
            <a:r>
              <a:rPr lang="en-US" dirty="0"/>
              <a:t>social, use some </a:t>
            </a:r>
            <a:r>
              <a:rPr lang="en-US" dirty="0" err="1"/>
              <a:t>smalltalk</a:t>
            </a:r>
            <a:r>
              <a:rPr lang="en-US" dirty="0"/>
              <a:t>, </a:t>
            </a:r>
            <a:r>
              <a:rPr lang="en-US" u="sng" dirty="0"/>
              <a:t>don't place yourself above them but on the same level</a:t>
            </a:r>
            <a:r>
              <a:rPr lang="en-US" dirty="0"/>
              <a:t>. </a:t>
            </a:r>
            <a:endParaRPr lang="en-US" dirty="0" smtClean="0"/>
          </a:p>
          <a:p>
            <a:r>
              <a:rPr lang="en-US" dirty="0" smtClean="0"/>
              <a:t>It </a:t>
            </a:r>
            <a:r>
              <a:rPr lang="en-US" dirty="0"/>
              <a:t>will make your models </a:t>
            </a:r>
            <a:r>
              <a:rPr lang="en-US" dirty="0" err="1" smtClean="0"/>
              <a:t>comfortabel</a:t>
            </a:r>
            <a:r>
              <a:rPr lang="en-US" dirty="0" smtClean="0"/>
              <a:t> </a:t>
            </a:r>
            <a:r>
              <a:rPr lang="en-US" dirty="0"/>
              <a:t>what will reflect in the pictures you make</a:t>
            </a:r>
            <a:r>
              <a:rPr lang="en-US" dirty="0" smtClean="0"/>
              <a:t>.</a:t>
            </a:r>
          </a:p>
          <a:p>
            <a:endParaRPr lang="en-US" i="1" dirty="0"/>
          </a:p>
          <a:p>
            <a:r>
              <a:rPr lang="en-US" i="1" dirty="0" smtClean="0"/>
              <a:t>(</a:t>
            </a:r>
            <a:r>
              <a:rPr lang="en-US" i="1" dirty="0"/>
              <a:t>don’t be </a:t>
            </a:r>
            <a:r>
              <a:rPr lang="en-US" i="1" dirty="0" smtClean="0"/>
              <a:t>just a </a:t>
            </a:r>
            <a:r>
              <a:rPr lang="en-US" i="1" dirty="0"/>
              <a:t>photographer, be yourself</a:t>
            </a:r>
            <a:r>
              <a:rPr lang="en-US" i="1" dirty="0" smtClean="0"/>
              <a:t>)</a:t>
            </a:r>
          </a:p>
        </p:txBody>
      </p:sp>
    </p:spTree>
    <p:extLst>
      <p:ext uri="{BB962C8B-B14F-4D97-AF65-F5344CB8AC3E}">
        <p14:creationId xmlns:p14="http://schemas.microsoft.com/office/powerpoint/2010/main" val="323183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14</a:t>
            </a:fld>
            <a:endParaRPr lang="nl-BE"/>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 y="0"/>
            <a:ext cx="12197686" cy="6858000"/>
          </a:xfrm>
          <a:prstGeom prst="rect">
            <a:avLst/>
          </a:prstGeom>
        </p:spPr>
      </p:pic>
    </p:spTree>
    <p:extLst>
      <p:ext uri="{BB962C8B-B14F-4D97-AF65-F5344CB8AC3E}">
        <p14:creationId xmlns:p14="http://schemas.microsoft.com/office/powerpoint/2010/main" val="1982326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15</a:t>
            </a:fld>
            <a:endParaRPr lang="nl-BE"/>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5" y="2399168"/>
            <a:ext cx="1602464"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bg1"/>
                </a:solidFill>
                <a:latin typeface="Myriad Pro"/>
              </a:rPr>
              <a:t>LESS IS MORE</a:t>
            </a:r>
            <a:endParaRPr lang="nl-BE" dirty="0">
              <a:solidFill>
                <a:schemeClr val="bg1"/>
              </a:solidFill>
              <a:latin typeface="Myriad Pro" panose="020B0503030403020204" pitchFamily="34" charset="0"/>
            </a:endParaRPr>
          </a:p>
        </p:txBody>
      </p:sp>
      <p:sp>
        <p:nvSpPr>
          <p:cNvPr id="6" name="Tekstvak 5"/>
          <p:cNvSpPr txBox="1"/>
          <p:nvPr/>
        </p:nvSpPr>
        <p:spPr>
          <a:xfrm>
            <a:off x="2181885" y="3177766"/>
            <a:ext cx="8292974" cy="2031325"/>
          </a:xfrm>
          <a:prstGeom prst="rect">
            <a:avLst/>
          </a:prstGeom>
          <a:noFill/>
        </p:spPr>
        <p:txBody>
          <a:bodyPr wrap="square" rtlCol="0">
            <a:spAutoFit/>
          </a:bodyPr>
          <a:lstStyle/>
          <a:p>
            <a:r>
              <a:rPr lang="en-US" dirty="0" smtClean="0"/>
              <a:t>Try to capture the essence.</a:t>
            </a:r>
          </a:p>
          <a:p>
            <a:endParaRPr lang="en-US" dirty="0" smtClean="0"/>
          </a:p>
          <a:p>
            <a:r>
              <a:rPr lang="en-US" dirty="0"/>
              <a:t>When there are too many subjects in a photo, the viewer gets confused; what exactly does the photographer want to say with a photo?</a:t>
            </a:r>
          </a:p>
          <a:p>
            <a:endParaRPr lang="en-US" i="1" dirty="0"/>
          </a:p>
          <a:p>
            <a:r>
              <a:rPr lang="en-US" dirty="0" smtClean="0"/>
              <a:t>Be ready at the right time. Certainly the moment when your subject forgets that you are there, is the moment when you have to be ready to shoot. Feel the connection.</a:t>
            </a:r>
          </a:p>
        </p:txBody>
      </p:sp>
    </p:spTree>
    <p:extLst>
      <p:ext uri="{BB962C8B-B14F-4D97-AF65-F5344CB8AC3E}">
        <p14:creationId xmlns:p14="http://schemas.microsoft.com/office/powerpoint/2010/main" val="3831493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16</a:t>
            </a:fld>
            <a:endParaRPr lang="nl-BE"/>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98"/>
            <a:ext cx="12194843" cy="6856401"/>
          </a:xfrm>
          <a:prstGeom prst="rect">
            <a:avLst/>
          </a:prstGeom>
        </p:spPr>
      </p:pic>
    </p:spTree>
    <p:extLst>
      <p:ext uri="{BB962C8B-B14F-4D97-AF65-F5344CB8AC3E}">
        <p14:creationId xmlns:p14="http://schemas.microsoft.com/office/powerpoint/2010/main" val="367387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3386" cy="6857222"/>
          </a:xfrm>
          <a:prstGeom prst="rect">
            <a:avLst/>
          </a:prstGeom>
          <a:ln>
            <a:solidFill>
              <a:srgbClr val="F3A900"/>
            </a:solidFill>
          </a:ln>
        </p:spPr>
      </p:pic>
      <p:sp>
        <p:nvSpPr>
          <p:cNvPr id="2" name="Tijdelijke aanduiding voor dianummer 1"/>
          <p:cNvSpPr>
            <a:spLocks noGrp="1"/>
          </p:cNvSpPr>
          <p:nvPr>
            <p:ph type="sldNum" sz="quarter" idx="12"/>
          </p:nvPr>
        </p:nvSpPr>
        <p:spPr/>
        <p:txBody>
          <a:bodyPr/>
          <a:lstStyle/>
          <a:p>
            <a:fld id="{7BBD779C-2F7E-4E37-98B3-D31B423F7D0C}" type="slidenum">
              <a:rPr lang="nl-BE" smtClean="0"/>
              <a:t>17</a:t>
            </a:fld>
            <a:endParaRPr lang="nl-BE"/>
          </a:p>
        </p:txBody>
      </p:sp>
      <p:sp>
        <p:nvSpPr>
          <p:cNvPr id="4" name="Rechthoek 3"/>
          <p:cNvSpPr/>
          <p:nvPr/>
        </p:nvSpPr>
        <p:spPr>
          <a:xfrm>
            <a:off x="2181885" y="2399168"/>
            <a:ext cx="1013988"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bg1"/>
                </a:solidFill>
                <a:latin typeface="Myriad Pro"/>
              </a:rPr>
              <a:t>DETAILS</a:t>
            </a:r>
            <a:endParaRPr lang="nl-BE" dirty="0">
              <a:solidFill>
                <a:schemeClr val="bg1"/>
              </a:solidFill>
              <a:latin typeface="Myriad Pro" panose="020B0503030403020204" pitchFamily="34" charset="0"/>
            </a:endParaRPr>
          </a:p>
        </p:txBody>
      </p:sp>
      <p:sp>
        <p:nvSpPr>
          <p:cNvPr id="6" name="Tekstvak 5"/>
          <p:cNvSpPr txBox="1"/>
          <p:nvPr/>
        </p:nvSpPr>
        <p:spPr>
          <a:xfrm>
            <a:off x="2181885" y="3177766"/>
            <a:ext cx="8292974" cy="2031325"/>
          </a:xfrm>
          <a:prstGeom prst="rect">
            <a:avLst/>
          </a:prstGeom>
          <a:noFill/>
        </p:spPr>
        <p:txBody>
          <a:bodyPr wrap="square" rtlCol="0">
            <a:spAutoFit/>
          </a:bodyPr>
          <a:lstStyle/>
          <a:p>
            <a:r>
              <a:rPr lang="en-US" dirty="0" smtClean="0"/>
              <a:t>Detailed photos can tell more than you expected. They can bring </a:t>
            </a:r>
            <a:r>
              <a:rPr lang="en-US" b="1" dirty="0"/>
              <a:t>variety</a:t>
            </a:r>
            <a:r>
              <a:rPr lang="en-US" dirty="0"/>
              <a:t> and </a:t>
            </a:r>
            <a:r>
              <a:rPr lang="en-US" dirty="0" smtClean="0"/>
              <a:t>a </a:t>
            </a:r>
            <a:r>
              <a:rPr lang="en-US" dirty="0"/>
              <a:t>more </a:t>
            </a:r>
            <a:r>
              <a:rPr lang="en-US" b="1" dirty="0"/>
              <a:t>emotional impact </a:t>
            </a:r>
            <a:r>
              <a:rPr lang="en-US" dirty="0"/>
              <a:t>on your </a:t>
            </a:r>
            <a:r>
              <a:rPr lang="en-US" dirty="0" smtClean="0"/>
              <a:t>visuals and stories.</a:t>
            </a:r>
          </a:p>
          <a:p>
            <a:endParaRPr lang="en-US" dirty="0"/>
          </a:p>
          <a:p>
            <a:r>
              <a:rPr lang="en-US" dirty="0" smtClean="0"/>
              <a:t>So </a:t>
            </a:r>
            <a:r>
              <a:rPr lang="en-US" dirty="0"/>
              <a:t>go close, photograph hands, subjects, interaction with the environment and the    </a:t>
            </a:r>
          </a:p>
          <a:p>
            <a:r>
              <a:rPr lang="en-US" dirty="0" smtClean="0"/>
              <a:t>environment </a:t>
            </a:r>
            <a:r>
              <a:rPr lang="en-US" dirty="0"/>
              <a:t>itself. The story does not only have to consist of 'portrait photos', but </a:t>
            </a:r>
            <a:r>
              <a:rPr lang="en-US" dirty="0" smtClean="0"/>
              <a:t>can </a:t>
            </a:r>
            <a:r>
              <a:rPr lang="en-US" dirty="0"/>
              <a:t>also be over-shoulder photos or a photo from the back.</a:t>
            </a:r>
            <a:r>
              <a:rPr lang="en-US" i="1" dirty="0"/>
              <a:t> </a:t>
            </a:r>
          </a:p>
          <a:p>
            <a:endParaRPr lang="en-US" dirty="0"/>
          </a:p>
        </p:txBody>
      </p:sp>
    </p:spTree>
    <p:extLst>
      <p:ext uri="{BB962C8B-B14F-4D97-AF65-F5344CB8AC3E}">
        <p14:creationId xmlns:p14="http://schemas.microsoft.com/office/powerpoint/2010/main" val="972710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18</a:t>
            </a:fld>
            <a:endParaRPr lang="nl-BE"/>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98"/>
            <a:ext cx="12194843" cy="6856401"/>
          </a:xfrm>
          <a:prstGeom prst="rect">
            <a:avLst/>
          </a:prstGeom>
        </p:spPr>
      </p:pic>
    </p:spTree>
    <p:extLst>
      <p:ext uri="{BB962C8B-B14F-4D97-AF65-F5344CB8AC3E}">
        <p14:creationId xmlns:p14="http://schemas.microsoft.com/office/powerpoint/2010/main" val="92923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19</a:t>
            </a:fld>
            <a:endParaRPr lang="nl-BE"/>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 y="0"/>
            <a:ext cx="12197686" cy="6858000"/>
          </a:xfrm>
          <a:prstGeom prst="rect">
            <a:avLst/>
          </a:prstGeom>
        </p:spPr>
      </p:pic>
    </p:spTree>
    <p:extLst>
      <p:ext uri="{BB962C8B-B14F-4D97-AF65-F5344CB8AC3E}">
        <p14:creationId xmlns:p14="http://schemas.microsoft.com/office/powerpoint/2010/main" val="612541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2</a:t>
            </a:fld>
            <a:endParaRPr lang="nl-BE"/>
          </a:p>
        </p:txBody>
      </p:sp>
      <p:sp>
        <p:nvSpPr>
          <p:cNvPr id="3" name="Tekstvak 2"/>
          <p:cNvSpPr txBox="1"/>
          <p:nvPr/>
        </p:nvSpPr>
        <p:spPr>
          <a:xfrm>
            <a:off x="1221970" y="3782291"/>
            <a:ext cx="9775767" cy="1477328"/>
          </a:xfrm>
          <a:prstGeom prst="rect">
            <a:avLst/>
          </a:prstGeom>
          <a:noFill/>
        </p:spPr>
        <p:txBody>
          <a:bodyPr wrap="square" rtlCol="0">
            <a:spAutoFit/>
          </a:bodyPr>
          <a:lstStyle/>
          <a:p>
            <a:pPr algn="ctr"/>
            <a:r>
              <a:rPr lang="en-US" b="1" dirty="0"/>
              <a:t>Disclaimer </a:t>
            </a:r>
            <a:r>
              <a:rPr lang="en-US" dirty="0"/>
              <a:t/>
            </a:r>
            <a:br>
              <a:rPr lang="en-US" dirty="0"/>
            </a:br>
            <a:endParaRPr lang="en-US" dirty="0"/>
          </a:p>
          <a:p>
            <a:pPr algn="ctr"/>
            <a:r>
              <a:rPr lang="en-US"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dirty="0">
              <a:effectLst/>
            </a:endParaRP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1560" y="1886988"/>
            <a:ext cx="6816588" cy="1485743"/>
          </a:xfrm>
          <a:prstGeom prst="rect">
            <a:avLst/>
          </a:prstGeom>
        </p:spPr>
      </p:pic>
    </p:spTree>
    <p:extLst>
      <p:ext uri="{BB962C8B-B14F-4D97-AF65-F5344CB8AC3E}">
        <p14:creationId xmlns:p14="http://schemas.microsoft.com/office/powerpoint/2010/main" val="3606027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2" name="Tijdelijke aanduiding voor dianummer 1"/>
          <p:cNvSpPr>
            <a:spLocks noGrp="1"/>
          </p:cNvSpPr>
          <p:nvPr>
            <p:ph type="sldNum" sz="quarter" idx="12"/>
          </p:nvPr>
        </p:nvSpPr>
        <p:spPr/>
        <p:txBody>
          <a:bodyPr/>
          <a:lstStyle/>
          <a:p>
            <a:fld id="{7BBD779C-2F7E-4E37-98B3-D31B423F7D0C}" type="slidenum">
              <a:rPr lang="nl-BE" smtClean="0"/>
              <a:t>20</a:t>
            </a:fld>
            <a:endParaRPr lang="nl-BE"/>
          </a:p>
        </p:txBody>
      </p:sp>
      <p:sp>
        <p:nvSpPr>
          <p:cNvPr id="4" name="Rechthoek 3"/>
          <p:cNvSpPr/>
          <p:nvPr/>
        </p:nvSpPr>
        <p:spPr>
          <a:xfrm>
            <a:off x="2181885" y="2399168"/>
            <a:ext cx="1430448"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bg1"/>
                </a:solidFill>
                <a:latin typeface="Myriad Pro"/>
              </a:rPr>
              <a:t>EXPERIMENT</a:t>
            </a:r>
            <a:endParaRPr lang="nl-BE" dirty="0">
              <a:solidFill>
                <a:schemeClr val="bg1"/>
              </a:solidFill>
              <a:latin typeface="Myriad Pro" panose="020B0503030403020204" pitchFamily="34" charset="0"/>
            </a:endParaRPr>
          </a:p>
        </p:txBody>
      </p:sp>
      <p:sp>
        <p:nvSpPr>
          <p:cNvPr id="6" name="Tekstvak 5"/>
          <p:cNvSpPr txBox="1"/>
          <p:nvPr/>
        </p:nvSpPr>
        <p:spPr>
          <a:xfrm>
            <a:off x="2181885" y="3177766"/>
            <a:ext cx="8292974" cy="1754326"/>
          </a:xfrm>
          <a:prstGeom prst="rect">
            <a:avLst/>
          </a:prstGeom>
          <a:noFill/>
        </p:spPr>
        <p:txBody>
          <a:bodyPr wrap="square" rtlCol="0">
            <a:spAutoFit/>
          </a:bodyPr>
          <a:lstStyle/>
          <a:p>
            <a:r>
              <a:rPr lang="en-US" dirty="0" smtClean="0"/>
              <a:t>With</a:t>
            </a:r>
          </a:p>
          <a:p>
            <a:pPr marL="285750" indent="-285750">
              <a:buFont typeface="Arial" panose="020B0604020202020204" pitchFamily="34" charset="0"/>
              <a:buChar char="•"/>
            </a:pPr>
            <a:r>
              <a:rPr lang="en-US" u="sng" dirty="0" smtClean="0"/>
              <a:t>The </a:t>
            </a:r>
            <a:r>
              <a:rPr lang="en-US" u="sng" dirty="0"/>
              <a:t>rule of thirds</a:t>
            </a:r>
            <a:r>
              <a:rPr lang="en-US" dirty="0"/>
              <a:t>: </a:t>
            </a:r>
            <a:endParaRPr lang="en-US" dirty="0" smtClean="0"/>
          </a:p>
          <a:p>
            <a:r>
              <a:rPr lang="en-US" dirty="0"/>
              <a:t> </a:t>
            </a:r>
            <a:r>
              <a:rPr lang="en-US" dirty="0" smtClean="0"/>
              <a:t>    With </a:t>
            </a:r>
            <a:r>
              <a:rPr lang="en-US" dirty="0"/>
              <a:t>the help of a grid you can make   </a:t>
            </a:r>
          </a:p>
          <a:p>
            <a:r>
              <a:rPr lang="en-US" dirty="0"/>
              <a:t> </a:t>
            </a:r>
            <a:r>
              <a:rPr lang="en-US" dirty="0" smtClean="0"/>
              <a:t>    photos </a:t>
            </a:r>
            <a:r>
              <a:rPr lang="en-US" dirty="0"/>
              <a:t>more striking or </a:t>
            </a:r>
            <a:r>
              <a:rPr lang="en-US" dirty="0" smtClean="0"/>
              <a:t>interesting.</a:t>
            </a:r>
            <a:endParaRPr lang="en-US" dirty="0"/>
          </a:p>
          <a:p>
            <a:r>
              <a:rPr lang="en-US" dirty="0" smtClean="0"/>
              <a:t>     Your </a:t>
            </a:r>
            <a:r>
              <a:rPr lang="en-US" dirty="0"/>
              <a:t>subject gets more attention</a:t>
            </a:r>
            <a:r>
              <a:rPr lang="en-US" dirty="0" smtClean="0"/>
              <a:t>.</a:t>
            </a:r>
          </a:p>
          <a:p>
            <a:r>
              <a:rPr lang="en-US" i="1" dirty="0"/>
              <a:t> </a:t>
            </a:r>
            <a:r>
              <a:rPr lang="en-US" i="1" dirty="0" smtClean="0"/>
              <a:t>    (you can use it also </a:t>
            </a:r>
            <a:r>
              <a:rPr lang="en-US" i="1" dirty="0"/>
              <a:t>on your phone</a:t>
            </a:r>
            <a:r>
              <a:rPr lang="en-US" i="1" dirty="0" smtClean="0"/>
              <a:t>)</a:t>
            </a:r>
            <a:endParaRPr lang="en-US" i="1" dirty="0"/>
          </a:p>
        </p:txBody>
      </p:sp>
      <p:pic>
        <p:nvPicPr>
          <p:cNvPr id="7" name="Afbeelding 6"/>
          <p:cNvPicPr>
            <a:picLocks noChangeAspect="1"/>
          </p:cNvPicPr>
          <p:nvPr/>
        </p:nvPicPr>
        <p:blipFill>
          <a:blip r:embed="rId4"/>
          <a:stretch>
            <a:fillRect/>
          </a:stretch>
        </p:blipFill>
        <p:spPr>
          <a:xfrm>
            <a:off x="6328372" y="2173416"/>
            <a:ext cx="4906275" cy="2758676"/>
          </a:xfrm>
          <a:prstGeom prst="rect">
            <a:avLst/>
          </a:prstGeom>
        </p:spPr>
      </p:pic>
    </p:spTree>
    <p:extLst>
      <p:ext uri="{BB962C8B-B14F-4D97-AF65-F5344CB8AC3E}">
        <p14:creationId xmlns:p14="http://schemas.microsoft.com/office/powerpoint/2010/main" val="1015404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21</a:t>
            </a:fld>
            <a:endParaRPr lang="nl-BE"/>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98"/>
            <a:ext cx="12194843" cy="6856401"/>
          </a:xfrm>
          <a:prstGeom prst="rect">
            <a:avLst/>
          </a:prstGeom>
        </p:spPr>
      </p:pic>
    </p:spTree>
    <p:extLst>
      <p:ext uri="{BB962C8B-B14F-4D97-AF65-F5344CB8AC3E}">
        <p14:creationId xmlns:p14="http://schemas.microsoft.com/office/powerpoint/2010/main" val="297225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3386" cy="6857222"/>
          </a:xfrm>
          <a:prstGeom prst="rect">
            <a:avLst/>
          </a:prstGeom>
        </p:spPr>
      </p:pic>
      <p:sp>
        <p:nvSpPr>
          <p:cNvPr id="2" name="Tijdelijke aanduiding voor dianummer 1"/>
          <p:cNvSpPr>
            <a:spLocks noGrp="1"/>
          </p:cNvSpPr>
          <p:nvPr>
            <p:ph type="sldNum" sz="quarter" idx="12"/>
          </p:nvPr>
        </p:nvSpPr>
        <p:spPr/>
        <p:txBody>
          <a:bodyPr/>
          <a:lstStyle/>
          <a:p>
            <a:fld id="{7BBD779C-2F7E-4E37-98B3-D31B423F7D0C}" type="slidenum">
              <a:rPr lang="nl-BE" smtClean="0"/>
              <a:t>22</a:t>
            </a:fld>
            <a:endParaRPr lang="nl-BE"/>
          </a:p>
        </p:txBody>
      </p:sp>
      <p:pic>
        <p:nvPicPr>
          <p:cNvPr id="4" name="Afbeelding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561385" y="2164123"/>
            <a:ext cx="7070616" cy="3975366"/>
          </a:xfrm>
          <a:prstGeom prst="rect">
            <a:avLst/>
          </a:prstGeom>
        </p:spPr>
      </p:pic>
    </p:spTree>
    <p:extLst>
      <p:ext uri="{BB962C8B-B14F-4D97-AF65-F5344CB8AC3E}">
        <p14:creationId xmlns:p14="http://schemas.microsoft.com/office/powerpoint/2010/main" val="721855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23</a:t>
            </a:fld>
            <a:endParaRPr lang="nl-BE"/>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5" y="2399168"/>
            <a:ext cx="1430448"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bg1"/>
                </a:solidFill>
                <a:latin typeface="Myriad Pro"/>
              </a:rPr>
              <a:t>EXPERIMENT</a:t>
            </a:r>
            <a:endParaRPr lang="nl-BE" dirty="0">
              <a:solidFill>
                <a:schemeClr val="bg1"/>
              </a:solidFill>
              <a:latin typeface="Myriad Pro" panose="020B0503030403020204" pitchFamily="34" charset="0"/>
            </a:endParaRPr>
          </a:p>
        </p:txBody>
      </p:sp>
      <p:sp>
        <p:nvSpPr>
          <p:cNvPr id="6" name="Tekstvak 5"/>
          <p:cNvSpPr txBox="1"/>
          <p:nvPr/>
        </p:nvSpPr>
        <p:spPr>
          <a:xfrm>
            <a:off x="2181885" y="3177766"/>
            <a:ext cx="829297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Horizontal – vertical </a:t>
            </a:r>
          </a:p>
          <a:p>
            <a:pPr marL="285750" indent="-285750">
              <a:buFont typeface="Arial" panose="020B0604020202020204" pitchFamily="34" charset="0"/>
              <a:buChar char="•"/>
            </a:pPr>
            <a:r>
              <a:rPr lang="en-US" dirty="0"/>
              <a:t>Perspective</a:t>
            </a:r>
          </a:p>
          <a:p>
            <a:pPr marL="285750" indent="-285750">
              <a:buFont typeface="Arial" panose="020B0604020202020204" pitchFamily="34" charset="0"/>
              <a:buChar char="•"/>
            </a:pPr>
            <a:r>
              <a:rPr lang="en-US" dirty="0" smtClean="0"/>
              <a:t>Lens - phone</a:t>
            </a:r>
            <a:endParaRPr lang="en-US" dirty="0"/>
          </a:p>
          <a:p>
            <a:pPr marL="285750" indent="-285750">
              <a:buFont typeface="Arial" panose="020B0604020202020204" pitchFamily="34" charset="0"/>
              <a:buChar char="•"/>
            </a:pPr>
            <a:r>
              <a:rPr lang="en-US" dirty="0" smtClean="0"/>
              <a:t>Space</a:t>
            </a:r>
          </a:p>
          <a:p>
            <a:pPr marL="285750" indent="-285750">
              <a:buFont typeface="Arial" panose="020B0604020202020204" pitchFamily="34" charset="0"/>
              <a:buChar char="•"/>
            </a:pPr>
            <a:r>
              <a:rPr lang="en-US" dirty="0" smtClean="0"/>
              <a:t>…</a:t>
            </a:r>
            <a:endParaRPr lang="en-US" dirty="0"/>
          </a:p>
        </p:txBody>
      </p:sp>
    </p:spTree>
    <p:extLst>
      <p:ext uri="{BB962C8B-B14F-4D97-AF65-F5344CB8AC3E}">
        <p14:creationId xmlns:p14="http://schemas.microsoft.com/office/powerpoint/2010/main" val="2034094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24</a:t>
            </a:fld>
            <a:endParaRPr lang="nl-BE"/>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4" y="2399168"/>
            <a:ext cx="729095"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bg1"/>
                </a:solidFill>
                <a:latin typeface="Myriad Pro"/>
              </a:rPr>
              <a:t>EDITS</a:t>
            </a:r>
            <a:endParaRPr lang="nl-BE" dirty="0">
              <a:solidFill>
                <a:schemeClr val="bg1"/>
              </a:solidFill>
              <a:latin typeface="Myriad Pro" panose="020B0503030403020204" pitchFamily="34" charset="0"/>
            </a:endParaRPr>
          </a:p>
        </p:txBody>
      </p:sp>
      <p:sp>
        <p:nvSpPr>
          <p:cNvPr id="6" name="Tekstvak 5"/>
          <p:cNvSpPr txBox="1"/>
          <p:nvPr/>
        </p:nvSpPr>
        <p:spPr>
          <a:xfrm>
            <a:off x="2181885" y="3177766"/>
            <a:ext cx="8292974" cy="923330"/>
          </a:xfrm>
          <a:prstGeom prst="rect">
            <a:avLst/>
          </a:prstGeom>
          <a:noFill/>
        </p:spPr>
        <p:txBody>
          <a:bodyPr wrap="square" rtlCol="0">
            <a:spAutoFit/>
          </a:bodyPr>
          <a:lstStyle/>
          <a:p>
            <a:r>
              <a:rPr lang="en-US" dirty="0"/>
              <a:t>Choose an edit that suits your photos.</a:t>
            </a:r>
          </a:p>
          <a:p>
            <a:r>
              <a:rPr lang="en-US" dirty="0"/>
              <a:t>It’s very important because the </a:t>
            </a:r>
            <a:r>
              <a:rPr lang="en-US" b="1" dirty="0"/>
              <a:t>look and feel </a:t>
            </a:r>
            <a:r>
              <a:rPr lang="en-US" dirty="0" smtClean="0"/>
              <a:t>were </a:t>
            </a:r>
            <a:r>
              <a:rPr lang="en-US" dirty="0"/>
              <a:t>made of it. </a:t>
            </a:r>
          </a:p>
          <a:p>
            <a:endParaRPr lang="en-US" dirty="0"/>
          </a:p>
        </p:txBody>
      </p:sp>
    </p:spTree>
    <p:extLst>
      <p:ext uri="{BB962C8B-B14F-4D97-AF65-F5344CB8AC3E}">
        <p14:creationId xmlns:p14="http://schemas.microsoft.com/office/powerpoint/2010/main" val="3979414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9"/>
            <a:ext cx="12192000" cy="6854803"/>
          </a:xfrm>
          <a:prstGeom prst="rect">
            <a:avLst/>
          </a:prstGeom>
        </p:spPr>
      </p:pic>
    </p:spTree>
    <p:extLst>
      <p:ext uri="{BB962C8B-B14F-4D97-AF65-F5344CB8AC3E}">
        <p14:creationId xmlns:p14="http://schemas.microsoft.com/office/powerpoint/2010/main" val="424181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2552009" y="2208788"/>
            <a:ext cx="174375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4" name="Tekstvak 3"/>
          <p:cNvSpPr txBox="1"/>
          <p:nvPr/>
        </p:nvSpPr>
        <p:spPr>
          <a:xfrm>
            <a:off x="2552007" y="2205216"/>
            <a:ext cx="3469866" cy="369332"/>
          </a:xfrm>
          <a:prstGeom prst="rect">
            <a:avLst/>
          </a:prstGeom>
          <a:noFill/>
        </p:spPr>
        <p:txBody>
          <a:bodyPr wrap="square" lIns="91440" tIns="45720" rIns="91440" bIns="45720" rtlCol="0" anchor="t">
            <a:spAutoFit/>
          </a:bodyPr>
          <a:lstStyle/>
          <a:p>
            <a:r>
              <a:rPr lang="nl-BE" dirty="0">
                <a:solidFill>
                  <a:schemeClr val="bg1"/>
                </a:solidFill>
                <a:latin typeface="Myriad Pro"/>
              </a:rPr>
              <a:t>VISUAL DESIGN</a:t>
            </a:r>
            <a:endParaRPr lang="nl-BE" dirty="0">
              <a:solidFill>
                <a:schemeClr val="bg1"/>
              </a:solidFill>
              <a:latin typeface="Myriad Pro" panose="020B0503030403020204" pitchFamily="34" charset="0"/>
            </a:endParaRP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3</a:t>
            </a:fld>
            <a:endParaRPr lang="nl-BE"/>
          </a:p>
        </p:txBody>
      </p:sp>
      <p:sp>
        <p:nvSpPr>
          <p:cNvPr id="5" name="Tekstvak 4"/>
          <p:cNvSpPr txBox="1"/>
          <p:nvPr/>
        </p:nvSpPr>
        <p:spPr>
          <a:xfrm>
            <a:off x="2552007" y="2644422"/>
            <a:ext cx="9210501" cy="2308324"/>
          </a:xfrm>
          <a:prstGeom prst="rect">
            <a:avLst/>
          </a:prstGeom>
          <a:noFill/>
        </p:spPr>
        <p:txBody>
          <a:bodyPr wrap="square" lIns="91440" tIns="45720" rIns="91440" bIns="45720" rtlCol="0" anchor="t">
            <a:spAutoFit/>
          </a:bodyPr>
          <a:lstStyle/>
          <a:p>
            <a:endParaRPr lang="nl-BE" dirty="0" err="1">
              <a:latin typeface="Myriad Pro"/>
            </a:endParaRPr>
          </a:p>
          <a:p>
            <a:r>
              <a:rPr lang="nl-NL" dirty="0" smtClean="0">
                <a:latin typeface="Myriad Pro"/>
              </a:rPr>
              <a:t>INCLUDES</a:t>
            </a:r>
            <a:endParaRPr lang="nl-BE" dirty="0" smtClean="0">
              <a:latin typeface="Myriad Pro"/>
            </a:endParaRPr>
          </a:p>
          <a:p>
            <a:pPr marL="285750" indent="-285750">
              <a:buFont typeface="Arial"/>
              <a:buChar char="•"/>
            </a:pPr>
            <a:r>
              <a:rPr lang="nl-BE" dirty="0" err="1" smtClean="0">
                <a:latin typeface="Myriad Pro"/>
              </a:rPr>
              <a:t>Photography</a:t>
            </a:r>
            <a:r>
              <a:rPr lang="nl-BE" dirty="0" smtClean="0">
                <a:latin typeface="Myriad Pro"/>
              </a:rPr>
              <a:t> </a:t>
            </a:r>
            <a:r>
              <a:rPr lang="nl-BE" dirty="0" err="1" smtClean="0">
                <a:latin typeface="Myriad Pro"/>
              </a:rPr>
              <a:t>and</a:t>
            </a:r>
            <a:r>
              <a:rPr lang="nl-BE" dirty="0" smtClean="0">
                <a:latin typeface="Myriad Pro"/>
              </a:rPr>
              <a:t> Video</a:t>
            </a:r>
            <a:endParaRPr lang="nl-BE" dirty="0">
              <a:latin typeface="Myriad Pro" panose="020B0503030403020204" pitchFamily="34" charset="0"/>
            </a:endParaRPr>
          </a:p>
          <a:p>
            <a:pPr marL="285750" indent="-285750">
              <a:buFont typeface="Arial"/>
              <a:buChar char="•"/>
            </a:pPr>
            <a:r>
              <a:rPr lang="nl-BE" dirty="0">
                <a:latin typeface="Myriad Pro"/>
              </a:rPr>
              <a:t>Look </a:t>
            </a:r>
            <a:r>
              <a:rPr lang="nl-BE" dirty="0" err="1">
                <a:latin typeface="Myriad Pro"/>
              </a:rPr>
              <a:t>and</a:t>
            </a:r>
            <a:r>
              <a:rPr lang="nl-BE" dirty="0">
                <a:latin typeface="Myriad Pro"/>
              </a:rPr>
              <a:t> feel</a:t>
            </a:r>
          </a:p>
          <a:p>
            <a:pPr marL="285750" indent="-285750">
              <a:buFont typeface="Arial"/>
              <a:buChar char="•"/>
            </a:pPr>
            <a:r>
              <a:rPr lang="nl-BE" dirty="0">
                <a:latin typeface="Myriad Pro"/>
              </a:rPr>
              <a:t>Brand </a:t>
            </a:r>
            <a:r>
              <a:rPr lang="nl-BE" dirty="0" err="1">
                <a:latin typeface="Myriad Pro"/>
              </a:rPr>
              <a:t>strategy</a:t>
            </a:r>
            <a:endParaRPr lang="nl-BE" dirty="0" err="1">
              <a:latin typeface="Myriad Pro" panose="020B0503030403020204" pitchFamily="34" charset="0"/>
            </a:endParaRPr>
          </a:p>
          <a:p>
            <a:pPr marL="285750" indent="-285750">
              <a:buFont typeface="Arial"/>
              <a:buChar char="•"/>
            </a:pPr>
            <a:r>
              <a:rPr lang="en" dirty="0">
                <a:latin typeface="Myriad Pro"/>
              </a:rPr>
              <a:t>corporate </a:t>
            </a:r>
            <a:r>
              <a:rPr lang="en" dirty="0" smtClean="0">
                <a:latin typeface="Myriad Pro"/>
              </a:rPr>
              <a:t>identity</a:t>
            </a:r>
          </a:p>
          <a:p>
            <a:pPr marL="285750" indent="-285750">
              <a:buFont typeface="Arial"/>
              <a:buChar char="•"/>
            </a:pPr>
            <a:endParaRPr lang="en" dirty="0">
              <a:latin typeface="Myriad Pro"/>
            </a:endParaRPr>
          </a:p>
          <a:p>
            <a:pPr marL="285750" indent="-285750">
              <a:buFont typeface="Arial"/>
              <a:buChar char="•"/>
            </a:pPr>
            <a:endParaRPr lang="nl-BE" dirty="0">
              <a:latin typeface="Myriad Pro"/>
            </a:endParaRPr>
          </a:p>
        </p:txBody>
      </p:sp>
    </p:spTree>
    <p:extLst>
      <p:ext uri="{BB962C8B-B14F-4D97-AF65-F5344CB8AC3E}">
        <p14:creationId xmlns:p14="http://schemas.microsoft.com/office/powerpoint/2010/main" val="543852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4</a:t>
            </a:fld>
            <a:endParaRPr lang="nl-BE"/>
          </a:p>
        </p:txBody>
      </p:sp>
      <p:sp>
        <p:nvSpPr>
          <p:cNvPr id="3" name="Rechthoek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ekstvak 4"/>
          <p:cNvSpPr txBox="1"/>
          <p:nvPr/>
        </p:nvSpPr>
        <p:spPr>
          <a:xfrm>
            <a:off x="2207702" y="2912725"/>
            <a:ext cx="7776595" cy="1200329"/>
          </a:xfrm>
          <a:prstGeom prst="rect">
            <a:avLst/>
          </a:prstGeom>
          <a:noFill/>
        </p:spPr>
        <p:txBody>
          <a:bodyPr wrap="square" rtlCol="0">
            <a:spAutoFit/>
          </a:bodyPr>
          <a:lstStyle/>
          <a:p>
            <a:pPr algn="ctr"/>
            <a:r>
              <a:rPr lang="en-US" dirty="0">
                <a:solidFill>
                  <a:schemeClr val="bg1"/>
                </a:solidFill>
              </a:rPr>
              <a:t>Visual communication is in our human nature. </a:t>
            </a:r>
          </a:p>
          <a:p>
            <a:pPr algn="ctr"/>
            <a:r>
              <a:rPr lang="en-US" dirty="0">
                <a:solidFill>
                  <a:schemeClr val="bg1"/>
                </a:solidFill>
              </a:rPr>
              <a:t>If we make more and smarter use of this, </a:t>
            </a:r>
          </a:p>
          <a:p>
            <a:pPr algn="ctr"/>
            <a:r>
              <a:rPr lang="en-US" dirty="0">
                <a:solidFill>
                  <a:schemeClr val="bg1"/>
                </a:solidFill>
              </a:rPr>
              <a:t>we will communicate more fun, faster and better.</a:t>
            </a:r>
          </a:p>
          <a:p>
            <a:endParaRPr lang="en-US" dirty="0">
              <a:solidFill>
                <a:schemeClr val="bg1"/>
              </a:solidFill>
            </a:endParaRPr>
          </a:p>
        </p:txBody>
      </p:sp>
    </p:spTree>
    <p:extLst>
      <p:ext uri="{BB962C8B-B14F-4D97-AF65-F5344CB8AC3E}">
        <p14:creationId xmlns:p14="http://schemas.microsoft.com/office/powerpoint/2010/main" val="1598878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p:spPr>
      </p:pic>
      <p:sp>
        <p:nvSpPr>
          <p:cNvPr id="6" name="Rechthoek 5"/>
          <p:cNvSpPr/>
          <p:nvPr/>
        </p:nvSpPr>
        <p:spPr>
          <a:xfrm>
            <a:off x="2552009" y="2208788"/>
            <a:ext cx="174375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3A900"/>
              </a:solidFill>
            </a:endParaRPr>
          </a:p>
        </p:txBody>
      </p:sp>
      <p:sp>
        <p:nvSpPr>
          <p:cNvPr id="4" name="Tekstvak 3"/>
          <p:cNvSpPr txBox="1"/>
          <p:nvPr/>
        </p:nvSpPr>
        <p:spPr>
          <a:xfrm>
            <a:off x="2552007" y="2205216"/>
            <a:ext cx="3469866" cy="369332"/>
          </a:xfrm>
          <a:prstGeom prst="rect">
            <a:avLst/>
          </a:prstGeom>
          <a:noFill/>
        </p:spPr>
        <p:txBody>
          <a:bodyPr wrap="square" lIns="91440" tIns="45720" rIns="91440" bIns="45720" rtlCol="0" anchor="t">
            <a:spAutoFit/>
          </a:bodyPr>
          <a:lstStyle/>
          <a:p>
            <a:r>
              <a:rPr lang="nl-BE" dirty="0">
                <a:solidFill>
                  <a:schemeClr val="bg1"/>
                </a:solidFill>
                <a:latin typeface="Myriad Pro"/>
              </a:rPr>
              <a:t>VISUAL DESIGN</a:t>
            </a:r>
            <a:endParaRPr lang="nl-BE" dirty="0">
              <a:solidFill>
                <a:schemeClr val="bg1"/>
              </a:solidFill>
              <a:latin typeface="Myriad Pro" panose="020B0503030403020204" pitchFamily="34" charset="0"/>
            </a:endParaRP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5</a:t>
            </a:fld>
            <a:endParaRPr lang="nl-BE"/>
          </a:p>
        </p:txBody>
      </p:sp>
      <p:sp>
        <p:nvSpPr>
          <p:cNvPr id="5" name="Tekstvak 4"/>
          <p:cNvSpPr txBox="1"/>
          <p:nvPr/>
        </p:nvSpPr>
        <p:spPr>
          <a:xfrm>
            <a:off x="2552007" y="2574548"/>
            <a:ext cx="9210501" cy="2031325"/>
          </a:xfrm>
          <a:prstGeom prst="rect">
            <a:avLst/>
          </a:prstGeom>
          <a:noFill/>
        </p:spPr>
        <p:txBody>
          <a:bodyPr wrap="square" lIns="91440" tIns="45720" rIns="91440" bIns="45720" rtlCol="0" anchor="t">
            <a:spAutoFit/>
          </a:bodyPr>
          <a:lstStyle/>
          <a:p>
            <a:endParaRPr lang="nl-BE" dirty="0" smtClean="0"/>
          </a:p>
          <a:p>
            <a:r>
              <a:rPr lang="nl-BE" dirty="0" smtClean="0"/>
              <a:t>Visual </a:t>
            </a:r>
            <a:r>
              <a:rPr lang="nl-BE" dirty="0"/>
              <a:t>Design </a:t>
            </a:r>
            <a:r>
              <a:rPr lang="nl-BE" dirty="0" err="1"/>
              <a:t>makes</a:t>
            </a:r>
            <a:r>
              <a:rPr lang="nl-BE" dirty="0"/>
              <a:t> </a:t>
            </a:r>
            <a:r>
              <a:rPr lang="nl-BE" dirty="0" err="1"/>
              <a:t>your</a:t>
            </a:r>
            <a:r>
              <a:rPr lang="nl-BE" dirty="0"/>
              <a:t> </a:t>
            </a:r>
            <a:r>
              <a:rPr lang="nl-BE" dirty="0" err="1" smtClean="0"/>
              <a:t>organisation</a:t>
            </a:r>
            <a:r>
              <a:rPr lang="nl-BE" dirty="0" smtClean="0"/>
              <a:t> </a:t>
            </a:r>
            <a:r>
              <a:rPr lang="nl-BE" dirty="0" err="1"/>
              <a:t>stronger</a:t>
            </a:r>
            <a:r>
              <a:rPr lang="nl-BE" dirty="0"/>
              <a:t>.</a:t>
            </a:r>
          </a:p>
          <a:p>
            <a:endParaRPr lang="nl-BE" dirty="0" smtClean="0">
              <a:latin typeface="Myriad Pro"/>
            </a:endParaRPr>
          </a:p>
          <a:p>
            <a:pPr marL="285750" indent="-285750">
              <a:buFont typeface="Arial" panose="020B0604020202020204" pitchFamily="34" charset="0"/>
              <a:buChar char="•"/>
            </a:pPr>
            <a:r>
              <a:rPr lang="en-US" dirty="0">
                <a:latin typeface="Myriad Pro"/>
              </a:rPr>
              <a:t>We understand it faster but also </a:t>
            </a:r>
            <a:r>
              <a:rPr lang="en-US" b="1" dirty="0">
                <a:latin typeface="Myriad Pro"/>
              </a:rPr>
              <a:t>remember it </a:t>
            </a:r>
            <a:r>
              <a:rPr lang="en-US" dirty="0" smtClean="0">
                <a:latin typeface="Myriad Pro"/>
              </a:rPr>
              <a:t>longer</a:t>
            </a:r>
            <a:endParaRPr lang="nl-BE" dirty="0" err="1">
              <a:latin typeface="Myriad Pro"/>
            </a:endParaRPr>
          </a:p>
          <a:p>
            <a:pPr marL="285750" lvl="0" indent="-285750">
              <a:buFont typeface="Arial" panose="020B0604020202020204" pitchFamily="34" charset="0"/>
              <a:buChar char="•"/>
            </a:pPr>
            <a:r>
              <a:rPr lang="nl-BE" dirty="0"/>
              <a:t>It </a:t>
            </a:r>
            <a:r>
              <a:rPr lang="nl-BE" dirty="0" err="1"/>
              <a:t>creates</a:t>
            </a:r>
            <a:r>
              <a:rPr lang="nl-BE" dirty="0"/>
              <a:t> </a:t>
            </a:r>
            <a:r>
              <a:rPr lang="nl-BE" b="1" dirty="0"/>
              <a:t>trust</a:t>
            </a:r>
            <a:r>
              <a:rPr lang="nl-BE" dirty="0"/>
              <a:t> </a:t>
            </a:r>
            <a:r>
              <a:rPr lang="nl-BE" dirty="0" err="1"/>
              <a:t>and</a:t>
            </a:r>
            <a:r>
              <a:rPr lang="nl-BE" dirty="0"/>
              <a:t> </a:t>
            </a:r>
            <a:r>
              <a:rPr lang="nl-BE" b="1" dirty="0" smtClean="0"/>
              <a:t>interest</a:t>
            </a:r>
          </a:p>
          <a:p>
            <a:pPr marL="285750" lvl="0" indent="-285750">
              <a:buFont typeface="Arial" panose="020B0604020202020204" pitchFamily="34" charset="0"/>
              <a:buChar char="•"/>
            </a:pPr>
            <a:r>
              <a:rPr lang="en-US" dirty="0" smtClean="0"/>
              <a:t>It </a:t>
            </a:r>
            <a:r>
              <a:rPr lang="en-US" dirty="0"/>
              <a:t>fits the </a:t>
            </a:r>
            <a:r>
              <a:rPr lang="en-US" b="1" dirty="0"/>
              <a:t>identity</a:t>
            </a:r>
            <a:r>
              <a:rPr lang="en-US" dirty="0"/>
              <a:t> of your target group</a:t>
            </a:r>
            <a:endParaRPr lang="nl-BE" dirty="0"/>
          </a:p>
          <a:p>
            <a:pPr marL="285750" lvl="0" indent="-285750">
              <a:buFont typeface="Arial" panose="020B0604020202020204" pitchFamily="34" charset="0"/>
              <a:buChar char="•"/>
            </a:pPr>
            <a:r>
              <a:rPr lang="en-US" dirty="0"/>
              <a:t>It ensures </a:t>
            </a:r>
            <a:r>
              <a:rPr lang="en-US" b="1" dirty="0"/>
              <a:t>usability</a:t>
            </a:r>
            <a:r>
              <a:rPr lang="en-US" dirty="0"/>
              <a:t> and </a:t>
            </a:r>
            <a:r>
              <a:rPr lang="en-US" b="1" dirty="0"/>
              <a:t>accessibility</a:t>
            </a:r>
            <a:r>
              <a:rPr lang="en-US" dirty="0"/>
              <a:t> of your </a:t>
            </a:r>
            <a:r>
              <a:rPr lang="en-US" dirty="0" smtClean="0"/>
              <a:t>service</a:t>
            </a:r>
          </a:p>
        </p:txBody>
      </p:sp>
    </p:spTree>
    <p:extLst>
      <p:ext uri="{BB962C8B-B14F-4D97-AF65-F5344CB8AC3E}">
        <p14:creationId xmlns:p14="http://schemas.microsoft.com/office/powerpoint/2010/main" val="27769720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stretch>
            <a:fillRect/>
          </a:stretch>
        </p:blipFill>
        <p:spPr>
          <a:xfrm>
            <a:off x="-1057" y="0"/>
            <a:ext cx="12193057" cy="6858594"/>
          </a:xfrm>
          <a:prstGeom prst="rect">
            <a:avLst/>
          </a:prstGeom>
        </p:spPr>
      </p:pic>
      <p:sp>
        <p:nvSpPr>
          <p:cNvPr id="6" name="Rechthoek 5"/>
          <p:cNvSpPr/>
          <p:nvPr/>
        </p:nvSpPr>
        <p:spPr>
          <a:xfrm>
            <a:off x="2552009" y="2208788"/>
            <a:ext cx="2301312" cy="365760"/>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BE" dirty="0">
                <a:solidFill>
                  <a:srgbClr val="F3A900"/>
                </a:solidFill>
                <a:cs typeface="Calibri"/>
              </a:rPr>
              <a:t>How do tart</a:t>
            </a:r>
            <a:endParaRPr lang="nl-BE" dirty="0">
              <a:solidFill>
                <a:srgbClr val="F3A900"/>
              </a:solidFill>
            </a:endParaRPr>
          </a:p>
        </p:txBody>
      </p:sp>
      <p:sp>
        <p:nvSpPr>
          <p:cNvPr id="4" name="Tekstvak 3"/>
          <p:cNvSpPr txBox="1"/>
          <p:nvPr/>
        </p:nvSpPr>
        <p:spPr>
          <a:xfrm>
            <a:off x="2629291" y="2207809"/>
            <a:ext cx="3469866" cy="369332"/>
          </a:xfrm>
          <a:prstGeom prst="rect">
            <a:avLst/>
          </a:prstGeom>
          <a:noFill/>
        </p:spPr>
        <p:txBody>
          <a:bodyPr wrap="square" lIns="91440" tIns="45720" rIns="91440" bIns="45720" rtlCol="0" anchor="t">
            <a:spAutoFit/>
          </a:bodyPr>
          <a:lstStyle/>
          <a:p>
            <a:r>
              <a:rPr lang="nl-BE" dirty="0">
                <a:solidFill>
                  <a:schemeClr val="bg1"/>
                </a:solidFill>
                <a:latin typeface="Myriad Pro"/>
              </a:rPr>
              <a:t>HOW DO YOU START</a:t>
            </a:r>
            <a:endParaRPr lang="nl-BE" dirty="0">
              <a:solidFill>
                <a:schemeClr val="bg1"/>
              </a:solidFill>
              <a:latin typeface="Myriad Pro" panose="020B0503030403020204" pitchFamily="34" charset="0"/>
            </a:endParaRPr>
          </a:p>
        </p:txBody>
      </p:sp>
      <p:sp>
        <p:nvSpPr>
          <p:cNvPr id="2" name="Tijdelijke aanduiding voor dianummer 1"/>
          <p:cNvSpPr>
            <a:spLocks noGrp="1"/>
          </p:cNvSpPr>
          <p:nvPr>
            <p:ph type="sldNum" sz="quarter" idx="12"/>
          </p:nvPr>
        </p:nvSpPr>
        <p:spPr/>
        <p:txBody>
          <a:bodyPr/>
          <a:lstStyle/>
          <a:p>
            <a:fld id="{7BBD779C-2F7E-4E37-98B3-D31B423F7D0C}" type="slidenum">
              <a:rPr lang="nl-BE" smtClean="0"/>
              <a:t>6</a:t>
            </a:fld>
            <a:endParaRPr lang="nl-BE"/>
          </a:p>
        </p:txBody>
      </p:sp>
      <p:sp>
        <p:nvSpPr>
          <p:cNvPr id="7" name="Rechthoek 6"/>
          <p:cNvSpPr/>
          <p:nvPr/>
        </p:nvSpPr>
        <p:spPr>
          <a:xfrm>
            <a:off x="2488633" y="2807980"/>
            <a:ext cx="5903930" cy="1754326"/>
          </a:xfrm>
          <a:prstGeom prst="rect">
            <a:avLst/>
          </a:prstGeom>
        </p:spPr>
        <p:txBody>
          <a:bodyPr wrap="square">
            <a:spAutoFit/>
          </a:bodyPr>
          <a:lstStyle/>
          <a:p>
            <a:r>
              <a:rPr lang="en-US" dirty="0">
                <a:latin typeface="Myriad Pro" panose="020B0503030403020204" pitchFamily="34" charset="0"/>
                <a:ea typeface="Times New Roman" panose="02020603050405020304" pitchFamily="18" charset="0"/>
              </a:rPr>
              <a:t>‘It starts with the values ​​you propagate</a:t>
            </a:r>
            <a:r>
              <a:rPr lang="en-US" dirty="0" smtClean="0">
                <a:latin typeface="Myriad Pro" panose="020B0503030403020204" pitchFamily="34" charset="0"/>
                <a:ea typeface="Times New Roman" panose="02020603050405020304" pitchFamily="18" charset="0"/>
              </a:rPr>
              <a:t>.’</a:t>
            </a:r>
          </a:p>
          <a:p>
            <a:endParaRPr lang="en-US" dirty="0">
              <a:latin typeface="Myriad Pro" panose="020B0503030403020204" pitchFamily="34" charset="0"/>
              <a:ea typeface="Times New Roman" panose="02020603050405020304" pitchFamily="18" charset="0"/>
            </a:endParaRPr>
          </a:p>
          <a:p>
            <a:r>
              <a:rPr lang="nl-BE" dirty="0" smtClean="0">
                <a:latin typeface="Myriad Pro" panose="020B0503030403020204" pitchFamily="34" charset="0"/>
                <a:ea typeface="Times New Roman" panose="02020603050405020304" pitchFamily="18" charset="0"/>
              </a:rPr>
              <a:t>Making </a:t>
            </a:r>
            <a:r>
              <a:rPr lang="nl-BE" dirty="0" err="1">
                <a:latin typeface="Myriad Pro" panose="020B0503030403020204" pitchFamily="34" charset="0"/>
                <a:ea typeface="Times New Roman" panose="02020603050405020304" pitchFamily="18" charset="0"/>
              </a:rPr>
              <a:t>people</a:t>
            </a:r>
            <a:r>
              <a:rPr lang="nl-BE" dirty="0">
                <a:latin typeface="Myriad Pro" panose="020B0503030403020204" pitchFamily="34" charset="0"/>
                <a:ea typeface="Times New Roman" panose="02020603050405020304" pitchFamily="18" charset="0"/>
              </a:rPr>
              <a:t> </a:t>
            </a:r>
            <a:r>
              <a:rPr lang="nl-BE" dirty="0" err="1">
                <a:latin typeface="Myriad Pro" panose="020B0503030403020204" pitchFamily="34" charset="0"/>
                <a:ea typeface="Times New Roman" panose="02020603050405020304" pitchFamily="18" charset="0"/>
              </a:rPr>
              <a:t>stronger</a:t>
            </a:r>
            <a:r>
              <a:rPr lang="nl-BE" dirty="0">
                <a:latin typeface="Myriad Pro" panose="020B0503030403020204" pitchFamily="34" charset="0"/>
                <a:ea typeface="Times New Roman" panose="02020603050405020304" pitchFamily="18" charset="0"/>
              </a:rPr>
              <a:t> </a:t>
            </a:r>
            <a:r>
              <a:rPr lang="nl-BE" dirty="0" err="1">
                <a:latin typeface="Myriad Pro" panose="020B0503030403020204" pitchFamily="34" charset="0"/>
                <a:ea typeface="Times New Roman" panose="02020603050405020304" pitchFamily="18" charset="0"/>
              </a:rPr>
              <a:t>also</a:t>
            </a:r>
            <a:r>
              <a:rPr lang="nl-BE" dirty="0">
                <a:latin typeface="Myriad Pro" panose="020B0503030403020204" pitchFamily="34" charset="0"/>
                <a:ea typeface="Times New Roman" panose="02020603050405020304" pitchFamily="18" charset="0"/>
              </a:rPr>
              <a:t> </a:t>
            </a:r>
            <a:r>
              <a:rPr lang="nl-BE" dirty="0" err="1">
                <a:latin typeface="Myriad Pro" panose="020B0503030403020204" pitchFamily="34" charset="0"/>
                <a:ea typeface="Times New Roman" panose="02020603050405020304" pitchFamily="18" charset="0"/>
              </a:rPr>
              <a:t>makes</a:t>
            </a:r>
            <a:r>
              <a:rPr lang="nl-BE" dirty="0">
                <a:latin typeface="Myriad Pro" panose="020B0503030403020204" pitchFamily="34" charset="0"/>
                <a:ea typeface="Times New Roman" panose="02020603050405020304" pitchFamily="18" charset="0"/>
              </a:rPr>
              <a:t> </a:t>
            </a:r>
            <a:r>
              <a:rPr lang="nl-BE" dirty="0" err="1">
                <a:latin typeface="Myriad Pro" panose="020B0503030403020204" pitchFamily="34" charset="0"/>
                <a:ea typeface="Times New Roman" panose="02020603050405020304" pitchFamily="18" charset="0"/>
              </a:rPr>
              <a:t>us</a:t>
            </a:r>
            <a:r>
              <a:rPr lang="nl-BE" dirty="0">
                <a:latin typeface="Myriad Pro" panose="020B0503030403020204" pitchFamily="34" charset="0"/>
                <a:ea typeface="Times New Roman" panose="02020603050405020304" pitchFamily="18" charset="0"/>
              </a:rPr>
              <a:t> </a:t>
            </a:r>
            <a:r>
              <a:rPr lang="nl-BE" dirty="0" err="1">
                <a:latin typeface="Myriad Pro" panose="020B0503030403020204" pitchFamily="34" charset="0"/>
                <a:ea typeface="Times New Roman" panose="02020603050405020304" pitchFamily="18" charset="0"/>
              </a:rPr>
              <a:t>stronger</a:t>
            </a:r>
            <a:r>
              <a:rPr lang="nl-BE" dirty="0">
                <a:latin typeface="Myriad Pro" panose="020B0503030403020204" pitchFamily="34" charset="0"/>
                <a:ea typeface="Times New Roman" panose="02020603050405020304" pitchFamily="18" charset="0"/>
              </a:rPr>
              <a:t>. We want </a:t>
            </a:r>
            <a:r>
              <a:rPr lang="nl-BE" dirty="0" err="1">
                <a:latin typeface="Myriad Pro" panose="020B0503030403020204" pitchFamily="34" charset="0"/>
                <a:ea typeface="Times New Roman" panose="02020603050405020304" pitchFamily="18" charset="0"/>
              </a:rPr>
              <a:t>to</a:t>
            </a:r>
            <a:r>
              <a:rPr lang="nl-BE" dirty="0">
                <a:latin typeface="Myriad Pro" panose="020B0503030403020204" pitchFamily="34" charset="0"/>
                <a:ea typeface="Times New Roman" panose="02020603050405020304" pitchFamily="18" charset="0"/>
              </a:rPr>
              <a:t> show </a:t>
            </a:r>
            <a:r>
              <a:rPr lang="nl-BE" dirty="0" err="1">
                <a:latin typeface="Myriad Pro" panose="020B0503030403020204" pitchFamily="34" charset="0"/>
                <a:ea typeface="Times New Roman" panose="02020603050405020304" pitchFamily="18" charset="0"/>
              </a:rPr>
              <a:t>our</a:t>
            </a:r>
            <a:r>
              <a:rPr lang="nl-BE" dirty="0">
                <a:latin typeface="Myriad Pro" panose="020B0503030403020204" pitchFamily="34" charset="0"/>
                <a:ea typeface="Times New Roman" panose="02020603050405020304" pitchFamily="18" charset="0"/>
              </a:rPr>
              <a:t> </a:t>
            </a:r>
            <a:r>
              <a:rPr lang="nl-BE" dirty="0" err="1">
                <a:latin typeface="Myriad Pro" panose="020B0503030403020204" pitchFamily="34" charset="0"/>
                <a:ea typeface="Times New Roman" panose="02020603050405020304" pitchFamily="18" charset="0"/>
              </a:rPr>
              <a:t>clients</a:t>
            </a:r>
            <a:r>
              <a:rPr lang="nl-BE" dirty="0">
                <a:latin typeface="Myriad Pro" panose="020B0503030403020204" pitchFamily="34" charset="0"/>
                <a:ea typeface="Times New Roman" panose="02020603050405020304" pitchFamily="18" charset="0"/>
              </a:rPr>
              <a:t>, employees </a:t>
            </a:r>
            <a:r>
              <a:rPr lang="nl-BE" dirty="0" smtClean="0">
                <a:latin typeface="Myriad Pro" panose="020B0503030403020204" pitchFamily="34" charset="0"/>
                <a:ea typeface="Times New Roman" panose="02020603050405020304" pitchFamily="18" charset="0"/>
              </a:rPr>
              <a:t> </a:t>
            </a:r>
            <a:r>
              <a:rPr lang="nl-BE" dirty="0" err="1" smtClean="0">
                <a:latin typeface="Myriad Pro" panose="020B0503030403020204" pitchFamily="34" charset="0"/>
                <a:ea typeface="Times New Roman" panose="02020603050405020304" pitchFamily="18" charset="0"/>
              </a:rPr>
              <a:t>and</a:t>
            </a:r>
            <a:r>
              <a:rPr lang="nl-BE" dirty="0" smtClean="0">
                <a:latin typeface="Myriad Pro" panose="020B0503030403020204" pitchFamily="34" charset="0"/>
                <a:ea typeface="Times New Roman" panose="02020603050405020304" pitchFamily="18" charset="0"/>
              </a:rPr>
              <a:t> </a:t>
            </a:r>
            <a:r>
              <a:rPr lang="nl-BE" dirty="0" err="1" smtClean="0">
                <a:latin typeface="Myriad Pro" panose="020B0503030403020204" pitchFamily="34" charset="0"/>
                <a:ea typeface="Times New Roman" panose="02020603050405020304" pitchFamily="18" charset="0"/>
              </a:rPr>
              <a:t>volunteers</a:t>
            </a:r>
            <a:r>
              <a:rPr lang="nl-BE" dirty="0" smtClean="0">
                <a:latin typeface="Myriad Pro" panose="020B0503030403020204" pitchFamily="34" charset="0"/>
                <a:ea typeface="Times New Roman" panose="02020603050405020304" pitchFamily="18" charset="0"/>
              </a:rPr>
              <a:t> </a:t>
            </a:r>
            <a:r>
              <a:rPr lang="nl-BE" dirty="0">
                <a:latin typeface="Myriad Pro" panose="020B0503030403020204" pitchFamily="34" charset="0"/>
                <a:ea typeface="Times New Roman" panose="02020603050405020304" pitchFamily="18" charset="0"/>
              </a:rPr>
              <a:t>in a </a:t>
            </a:r>
            <a:r>
              <a:rPr lang="nl-BE" dirty="0" err="1">
                <a:latin typeface="Myriad Pro" panose="020B0503030403020204" pitchFamily="34" charset="0"/>
                <a:ea typeface="Times New Roman" panose="02020603050405020304" pitchFamily="18" charset="0"/>
              </a:rPr>
              <a:t>respectful</a:t>
            </a:r>
            <a:r>
              <a:rPr lang="nl-BE" dirty="0">
                <a:latin typeface="Myriad Pro" panose="020B0503030403020204" pitchFamily="34" charset="0"/>
                <a:ea typeface="Times New Roman" panose="02020603050405020304" pitchFamily="18" charset="0"/>
              </a:rPr>
              <a:t>, warm way. We want </a:t>
            </a:r>
            <a:r>
              <a:rPr lang="nl-BE" dirty="0" err="1">
                <a:latin typeface="Myriad Pro" panose="020B0503030403020204" pitchFamily="34" charset="0"/>
                <a:ea typeface="Times New Roman" panose="02020603050405020304" pitchFamily="18" charset="0"/>
              </a:rPr>
              <a:t>to</a:t>
            </a:r>
            <a:r>
              <a:rPr lang="nl-BE" dirty="0">
                <a:latin typeface="Myriad Pro" panose="020B0503030403020204" pitchFamily="34" charset="0"/>
                <a:ea typeface="Times New Roman" panose="02020603050405020304" pitchFamily="18" charset="0"/>
              </a:rPr>
              <a:t> put </a:t>
            </a:r>
            <a:r>
              <a:rPr lang="nl-BE" dirty="0" err="1">
                <a:latin typeface="Myriad Pro" panose="020B0503030403020204" pitchFamily="34" charset="0"/>
                <a:ea typeface="Times New Roman" panose="02020603050405020304" pitchFamily="18" charset="0"/>
              </a:rPr>
              <a:t>their</a:t>
            </a:r>
            <a:r>
              <a:rPr lang="nl-BE" dirty="0">
                <a:latin typeface="Myriad Pro" panose="020B0503030403020204" pitchFamily="34" charset="0"/>
                <a:ea typeface="Times New Roman" panose="02020603050405020304" pitchFamily="18" charset="0"/>
              </a:rPr>
              <a:t> </a:t>
            </a:r>
            <a:r>
              <a:rPr lang="nl-BE" dirty="0" err="1">
                <a:latin typeface="Myriad Pro" panose="020B0503030403020204" pitchFamily="34" charset="0"/>
                <a:ea typeface="Times New Roman" panose="02020603050405020304" pitchFamily="18" charset="0"/>
              </a:rPr>
              <a:t>talents</a:t>
            </a:r>
            <a:r>
              <a:rPr lang="nl-BE" dirty="0">
                <a:latin typeface="Myriad Pro" panose="020B0503030403020204" pitchFamily="34" charset="0"/>
                <a:ea typeface="Times New Roman" panose="02020603050405020304" pitchFamily="18" charset="0"/>
              </a:rPr>
              <a:t>/</a:t>
            </a:r>
            <a:r>
              <a:rPr lang="nl-BE" dirty="0" err="1">
                <a:latin typeface="Myriad Pro" panose="020B0503030403020204" pitchFamily="34" charset="0"/>
                <a:ea typeface="Times New Roman" panose="02020603050405020304" pitchFamily="18" charset="0"/>
              </a:rPr>
              <a:t>possibilities</a:t>
            </a:r>
            <a:r>
              <a:rPr lang="nl-BE" dirty="0">
                <a:latin typeface="Myriad Pro" panose="020B0503030403020204" pitchFamily="34" charset="0"/>
                <a:ea typeface="Times New Roman" panose="02020603050405020304" pitchFamily="18" charset="0"/>
              </a:rPr>
              <a:t> in </a:t>
            </a:r>
            <a:r>
              <a:rPr lang="nl-BE" dirty="0" err="1">
                <a:latin typeface="Myriad Pro" panose="020B0503030403020204" pitchFamily="34" charset="0"/>
                <a:ea typeface="Times New Roman" panose="02020603050405020304" pitchFamily="18" charset="0"/>
              </a:rPr>
              <a:t>the</a:t>
            </a:r>
            <a:r>
              <a:rPr lang="nl-BE" dirty="0">
                <a:latin typeface="Myriad Pro" panose="020B0503030403020204" pitchFamily="34" charset="0"/>
                <a:ea typeface="Times New Roman" panose="02020603050405020304" pitchFamily="18" charset="0"/>
              </a:rPr>
              <a:t> spotlight.</a:t>
            </a:r>
            <a:endParaRPr lang="nl-BE" dirty="0">
              <a:latin typeface="Myriad Pro" panose="020B0503030403020204" pitchFamily="34" charset="0"/>
            </a:endParaRPr>
          </a:p>
        </p:txBody>
      </p:sp>
    </p:spTree>
    <p:extLst>
      <p:ext uri="{BB962C8B-B14F-4D97-AF65-F5344CB8AC3E}">
        <p14:creationId xmlns:p14="http://schemas.microsoft.com/office/powerpoint/2010/main" val="4484530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7</a:t>
            </a:fld>
            <a:endParaRPr lang="nl-BE"/>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58392" cy="6892130"/>
          </a:xfrm>
          <a:prstGeom prst="rect">
            <a:avLst/>
          </a:prstGeom>
        </p:spPr>
      </p:pic>
      <p:sp>
        <p:nvSpPr>
          <p:cNvPr id="3" name="Tekstvak 2"/>
          <p:cNvSpPr txBox="1"/>
          <p:nvPr/>
        </p:nvSpPr>
        <p:spPr>
          <a:xfrm>
            <a:off x="986828" y="4019460"/>
            <a:ext cx="2906162" cy="923330"/>
          </a:xfrm>
          <a:prstGeom prst="rect">
            <a:avLst/>
          </a:prstGeom>
          <a:noFill/>
        </p:spPr>
        <p:txBody>
          <a:bodyPr wrap="square" rtlCol="0">
            <a:spAutoFit/>
          </a:bodyPr>
          <a:lstStyle/>
          <a:p>
            <a:r>
              <a:rPr lang="nl-BE" dirty="0" smtClean="0">
                <a:solidFill>
                  <a:srgbClr val="F3A900"/>
                </a:solidFill>
              </a:rPr>
              <a:t>“</a:t>
            </a:r>
            <a:r>
              <a:rPr lang="nl-BE" dirty="0" smtClean="0">
                <a:solidFill>
                  <a:schemeClr val="bg1"/>
                </a:solidFill>
              </a:rPr>
              <a:t>How </a:t>
            </a:r>
            <a:r>
              <a:rPr lang="nl-BE" dirty="0" err="1">
                <a:solidFill>
                  <a:schemeClr val="bg1"/>
                </a:solidFill>
              </a:rPr>
              <a:t>you</a:t>
            </a:r>
            <a:r>
              <a:rPr lang="nl-BE" dirty="0">
                <a:solidFill>
                  <a:schemeClr val="bg1"/>
                </a:solidFill>
              </a:rPr>
              <a:t> </a:t>
            </a:r>
            <a:r>
              <a:rPr lang="nl-BE" dirty="0" err="1">
                <a:solidFill>
                  <a:schemeClr val="bg1"/>
                </a:solidFill>
              </a:rPr>
              <a:t>relate</a:t>
            </a:r>
            <a:r>
              <a:rPr lang="nl-BE" dirty="0">
                <a:solidFill>
                  <a:schemeClr val="bg1"/>
                </a:solidFill>
              </a:rPr>
              <a:t> </a:t>
            </a:r>
            <a:r>
              <a:rPr lang="nl-BE" dirty="0" err="1">
                <a:solidFill>
                  <a:schemeClr val="bg1"/>
                </a:solidFill>
              </a:rPr>
              <a:t>to</a:t>
            </a:r>
            <a:r>
              <a:rPr lang="nl-BE" dirty="0">
                <a:solidFill>
                  <a:schemeClr val="bg1"/>
                </a:solidFill>
              </a:rPr>
              <a:t> </a:t>
            </a:r>
            <a:r>
              <a:rPr lang="nl-BE" dirty="0" err="1">
                <a:solidFill>
                  <a:schemeClr val="bg1"/>
                </a:solidFill>
              </a:rPr>
              <a:t>the</a:t>
            </a:r>
            <a:r>
              <a:rPr lang="nl-BE" dirty="0">
                <a:solidFill>
                  <a:schemeClr val="bg1"/>
                </a:solidFill>
              </a:rPr>
              <a:t> </a:t>
            </a:r>
            <a:r>
              <a:rPr lang="nl-BE" dirty="0" err="1">
                <a:solidFill>
                  <a:schemeClr val="bg1"/>
                </a:solidFill>
              </a:rPr>
              <a:t>clients</a:t>
            </a:r>
            <a:r>
              <a:rPr lang="nl-BE" dirty="0">
                <a:solidFill>
                  <a:schemeClr val="bg1"/>
                </a:solidFill>
              </a:rPr>
              <a:t> </a:t>
            </a:r>
            <a:r>
              <a:rPr lang="nl-BE" dirty="0" err="1">
                <a:solidFill>
                  <a:schemeClr val="bg1"/>
                </a:solidFill>
              </a:rPr>
              <a:t>will</a:t>
            </a:r>
            <a:r>
              <a:rPr lang="nl-BE" dirty="0">
                <a:solidFill>
                  <a:schemeClr val="bg1"/>
                </a:solidFill>
              </a:rPr>
              <a:t> </a:t>
            </a:r>
            <a:r>
              <a:rPr lang="nl-BE" dirty="0" err="1">
                <a:solidFill>
                  <a:schemeClr val="bg1"/>
                </a:solidFill>
              </a:rPr>
              <a:t>influence</a:t>
            </a:r>
            <a:r>
              <a:rPr lang="nl-BE" dirty="0">
                <a:solidFill>
                  <a:schemeClr val="bg1"/>
                </a:solidFill>
              </a:rPr>
              <a:t> </a:t>
            </a:r>
            <a:r>
              <a:rPr lang="nl-BE" dirty="0" err="1" smtClean="0">
                <a:solidFill>
                  <a:schemeClr val="bg1"/>
                </a:solidFill>
              </a:rPr>
              <a:t>the</a:t>
            </a:r>
            <a:r>
              <a:rPr lang="nl-BE" dirty="0" smtClean="0">
                <a:solidFill>
                  <a:schemeClr val="bg1"/>
                </a:solidFill>
              </a:rPr>
              <a:t> </a:t>
            </a:r>
            <a:r>
              <a:rPr lang="nl-BE" dirty="0">
                <a:solidFill>
                  <a:schemeClr val="bg1"/>
                </a:solidFill>
              </a:rPr>
              <a:t>images </a:t>
            </a:r>
            <a:r>
              <a:rPr lang="nl-BE" dirty="0" err="1">
                <a:solidFill>
                  <a:schemeClr val="bg1"/>
                </a:solidFill>
              </a:rPr>
              <a:t>you</a:t>
            </a:r>
            <a:r>
              <a:rPr lang="nl-BE" dirty="0">
                <a:solidFill>
                  <a:schemeClr val="bg1"/>
                </a:solidFill>
              </a:rPr>
              <a:t> </a:t>
            </a:r>
            <a:r>
              <a:rPr lang="nl-BE" dirty="0" smtClean="0">
                <a:solidFill>
                  <a:schemeClr val="bg1"/>
                </a:solidFill>
              </a:rPr>
              <a:t>make!</a:t>
            </a:r>
            <a:r>
              <a:rPr lang="nl-BE" dirty="0" smtClean="0">
                <a:solidFill>
                  <a:srgbClr val="F3A900"/>
                </a:solidFill>
              </a:rPr>
              <a:t>”</a:t>
            </a:r>
            <a:endParaRPr lang="nl-BE" dirty="0">
              <a:solidFill>
                <a:srgbClr val="F3A900"/>
              </a:solidFill>
            </a:endParaRPr>
          </a:p>
        </p:txBody>
      </p:sp>
    </p:spTree>
    <p:extLst>
      <p:ext uri="{BB962C8B-B14F-4D97-AF65-F5344CB8AC3E}">
        <p14:creationId xmlns:p14="http://schemas.microsoft.com/office/powerpoint/2010/main" val="1931971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7BBD779C-2F7E-4E37-98B3-D31B423F7D0C}" type="slidenum">
              <a:rPr lang="nl-BE" smtClean="0"/>
              <a:t>8</a:t>
            </a:fld>
            <a:endParaRPr lang="nl-BE"/>
          </a:p>
        </p:txBody>
      </p:sp>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4" name="Rechthoek 3"/>
          <p:cNvSpPr/>
          <p:nvPr/>
        </p:nvSpPr>
        <p:spPr>
          <a:xfrm>
            <a:off x="2181885" y="2399168"/>
            <a:ext cx="3865830"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bg1"/>
                </a:solidFill>
                <a:latin typeface="Myriad Pro"/>
              </a:rPr>
              <a:t>TO GREAT GOOD VISUALS YOU NEED</a:t>
            </a:r>
            <a:endParaRPr lang="nl-BE" dirty="0">
              <a:solidFill>
                <a:schemeClr val="bg1"/>
              </a:solidFill>
              <a:latin typeface="Myriad Pro" panose="020B0503030403020204" pitchFamily="34" charset="0"/>
            </a:endParaRPr>
          </a:p>
        </p:txBody>
      </p:sp>
      <p:sp>
        <p:nvSpPr>
          <p:cNvPr id="6" name="Tekstvak 5"/>
          <p:cNvSpPr txBox="1"/>
          <p:nvPr/>
        </p:nvSpPr>
        <p:spPr>
          <a:xfrm>
            <a:off x="2181885" y="3177766"/>
            <a:ext cx="8292974" cy="2585323"/>
          </a:xfrm>
          <a:prstGeom prst="rect">
            <a:avLst/>
          </a:prstGeom>
          <a:noFill/>
        </p:spPr>
        <p:txBody>
          <a:bodyPr wrap="square" rtlCol="0">
            <a:spAutoFit/>
          </a:bodyPr>
          <a:lstStyle/>
          <a:p>
            <a:pPr marL="285750" indent="-285750">
              <a:buFont typeface="Arial" panose="020B0604020202020204" pitchFamily="34" charset="0"/>
              <a:buChar char="•"/>
            </a:pPr>
            <a:r>
              <a:rPr lang="nl-BE" dirty="0" err="1" smtClean="0"/>
              <a:t>Preparation</a:t>
            </a:r>
            <a:endParaRPr lang="nl-BE" dirty="0" smtClean="0"/>
          </a:p>
          <a:p>
            <a:pPr marL="285750" indent="-285750">
              <a:buFont typeface="Arial" panose="020B0604020202020204" pitchFamily="34" charset="0"/>
              <a:buChar char="•"/>
            </a:pPr>
            <a:r>
              <a:rPr lang="nl-BE" dirty="0" smtClean="0"/>
              <a:t>It </a:t>
            </a:r>
            <a:r>
              <a:rPr lang="nl-BE" dirty="0" err="1" smtClean="0"/>
              <a:t>tells</a:t>
            </a:r>
            <a:r>
              <a:rPr lang="nl-BE" dirty="0" smtClean="0"/>
              <a:t> </a:t>
            </a:r>
            <a:r>
              <a:rPr lang="nl-BE" dirty="0" err="1" smtClean="0"/>
              <a:t>the</a:t>
            </a:r>
            <a:r>
              <a:rPr lang="nl-BE" dirty="0" smtClean="0"/>
              <a:t> story</a:t>
            </a:r>
          </a:p>
          <a:p>
            <a:pPr marL="285750" indent="-285750">
              <a:buFont typeface="Arial" panose="020B0604020202020204" pitchFamily="34" charset="0"/>
              <a:buChar char="•"/>
            </a:pPr>
            <a:r>
              <a:rPr lang="nl-BE" dirty="0" smtClean="0"/>
              <a:t>Be </a:t>
            </a:r>
            <a:r>
              <a:rPr lang="nl-BE" dirty="0" err="1" smtClean="0"/>
              <a:t>social</a:t>
            </a:r>
            <a:endParaRPr lang="nl-BE" dirty="0" smtClean="0"/>
          </a:p>
          <a:p>
            <a:pPr marL="285750" indent="-285750">
              <a:buFont typeface="Arial" panose="020B0604020202020204" pitchFamily="34" charset="0"/>
              <a:buChar char="•"/>
            </a:pPr>
            <a:r>
              <a:rPr lang="nl-BE" dirty="0" err="1" smtClean="0"/>
              <a:t>Less</a:t>
            </a:r>
            <a:r>
              <a:rPr lang="nl-BE" dirty="0" smtClean="0"/>
              <a:t> is more</a:t>
            </a:r>
          </a:p>
          <a:p>
            <a:pPr marL="285750" indent="-285750">
              <a:buFont typeface="Arial" panose="020B0604020202020204" pitchFamily="34" charset="0"/>
              <a:buChar char="•"/>
            </a:pPr>
            <a:r>
              <a:rPr lang="nl-BE" dirty="0" smtClean="0"/>
              <a:t>Details</a:t>
            </a:r>
          </a:p>
          <a:p>
            <a:pPr marL="285750" indent="-285750">
              <a:buFont typeface="Arial" panose="020B0604020202020204" pitchFamily="34" charset="0"/>
              <a:buChar char="•"/>
            </a:pPr>
            <a:r>
              <a:rPr lang="nl-BE" dirty="0" smtClean="0"/>
              <a:t>Experiment</a:t>
            </a:r>
          </a:p>
          <a:p>
            <a:pPr marL="285750" indent="-285750">
              <a:buFont typeface="Arial" panose="020B0604020202020204" pitchFamily="34" charset="0"/>
              <a:buChar char="•"/>
            </a:pPr>
            <a:r>
              <a:rPr lang="nl-BE" dirty="0" err="1" smtClean="0"/>
              <a:t>Edits</a:t>
            </a:r>
            <a:endParaRPr lang="nl-BE" dirty="0" smtClean="0"/>
          </a:p>
          <a:p>
            <a:pPr marL="285750" indent="-285750">
              <a:buFont typeface="Arial" panose="020B0604020202020204" pitchFamily="34" charset="0"/>
              <a:buChar char="•"/>
            </a:pPr>
            <a:r>
              <a:rPr lang="nl-BE" dirty="0" smtClean="0"/>
              <a:t>…</a:t>
            </a:r>
          </a:p>
          <a:p>
            <a:pPr marL="285750" indent="-285750">
              <a:buFont typeface="Arial" panose="020B0604020202020204" pitchFamily="34" charset="0"/>
              <a:buChar char="•"/>
            </a:pPr>
            <a:endParaRPr lang="nl-BE" dirty="0" smtClean="0"/>
          </a:p>
        </p:txBody>
      </p:sp>
    </p:spTree>
    <p:extLst>
      <p:ext uri="{BB962C8B-B14F-4D97-AF65-F5344CB8AC3E}">
        <p14:creationId xmlns:p14="http://schemas.microsoft.com/office/powerpoint/2010/main" val="3817834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778"/>
            <a:ext cx="12193386" cy="6857222"/>
          </a:xfrm>
          <a:prstGeom prst="rect">
            <a:avLst/>
          </a:prstGeom>
          <a:ln>
            <a:solidFill>
              <a:srgbClr val="F3A900"/>
            </a:solidFill>
          </a:ln>
        </p:spPr>
      </p:pic>
      <p:sp>
        <p:nvSpPr>
          <p:cNvPr id="2" name="Tijdelijke aanduiding voor dianummer 1"/>
          <p:cNvSpPr>
            <a:spLocks noGrp="1"/>
          </p:cNvSpPr>
          <p:nvPr>
            <p:ph type="sldNum" sz="quarter" idx="12"/>
          </p:nvPr>
        </p:nvSpPr>
        <p:spPr/>
        <p:txBody>
          <a:bodyPr/>
          <a:lstStyle/>
          <a:p>
            <a:fld id="{7BBD779C-2F7E-4E37-98B3-D31B423F7D0C}" type="slidenum">
              <a:rPr lang="nl-BE" smtClean="0"/>
              <a:t>9</a:t>
            </a:fld>
            <a:endParaRPr lang="nl-BE"/>
          </a:p>
        </p:txBody>
      </p:sp>
      <p:sp>
        <p:nvSpPr>
          <p:cNvPr id="4" name="Rechthoek 3"/>
          <p:cNvSpPr/>
          <p:nvPr/>
        </p:nvSpPr>
        <p:spPr>
          <a:xfrm>
            <a:off x="2181885" y="2399168"/>
            <a:ext cx="1575303" cy="353085"/>
          </a:xfrm>
          <a:prstGeom prst="rect">
            <a:avLst/>
          </a:prstGeom>
          <a:solidFill>
            <a:srgbClr val="F3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dirty="0" smtClean="0">
                <a:solidFill>
                  <a:schemeClr val="bg1"/>
                </a:solidFill>
                <a:latin typeface="Myriad Pro"/>
              </a:rPr>
              <a:t>PREPARATION</a:t>
            </a:r>
            <a:endParaRPr lang="nl-BE" dirty="0">
              <a:solidFill>
                <a:schemeClr val="bg1"/>
              </a:solidFill>
              <a:latin typeface="Myriad Pro" panose="020B0503030403020204" pitchFamily="34" charset="0"/>
            </a:endParaRPr>
          </a:p>
        </p:txBody>
      </p:sp>
      <p:sp>
        <p:nvSpPr>
          <p:cNvPr id="6" name="Tekstvak 5"/>
          <p:cNvSpPr txBox="1"/>
          <p:nvPr/>
        </p:nvSpPr>
        <p:spPr>
          <a:xfrm>
            <a:off x="2181885" y="3177766"/>
            <a:ext cx="8292974" cy="2031325"/>
          </a:xfrm>
          <a:prstGeom prst="rect">
            <a:avLst/>
          </a:prstGeom>
          <a:noFill/>
        </p:spPr>
        <p:txBody>
          <a:bodyPr wrap="square" rtlCol="0">
            <a:spAutoFit/>
          </a:bodyPr>
          <a:lstStyle/>
          <a:p>
            <a:r>
              <a:rPr lang="en-US" dirty="0" smtClean="0"/>
              <a:t>Prepare yourself as much as possible.</a:t>
            </a:r>
          </a:p>
          <a:p>
            <a:endParaRPr lang="en-US" i="1" dirty="0" smtClean="0"/>
          </a:p>
          <a:p>
            <a:r>
              <a:rPr lang="en-US" dirty="0" smtClean="0"/>
              <a:t>What’s the goal? What do we need? Discuss it with the team. </a:t>
            </a:r>
          </a:p>
          <a:p>
            <a:r>
              <a:rPr lang="en-US" dirty="0" smtClean="0"/>
              <a:t>Social media, Flyer, magazine, video, campaign image... </a:t>
            </a:r>
          </a:p>
          <a:p>
            <a:r>
              <a:rPr lang="en-US" dirty="0" smtClean="0"/>
              <a:t>Find the right people and places. Know the </a:t>
            </a:r>
            <a:r>
              <a:rPr lang="en-US" dirty="0"/>
              <a:t>story. </a:t>
            </a:r>
            <a:endParaRPr lang="en-US" dirty="0" smtClean="0"/>
          </a:p>
          <a:p>
            <a:r>
              <a:rPr lang="en-US" dirty="0"/>
              <a:t>T</a:t>
            </a:r>
            <a:r>
              <a:rPr lang="en-US" dirty="0" smtClean="0"/>
              <a:t>he </a:t>
            </a:r>
            <a:r>
              <a:rPr lang="en-US" dirty="0"/>
              <a:t>story or goal has to be in your head.</a:t>
            </a:r>
          </a:p>
          <a:p>
            <a:endParaRPr lang="en-US" i="1" dirty="0" smtClean="0"/>
          </a:p>
        </p:txBody>
      </p:sp>
    </p:spTree>
    <p:extLst>
      <p:ext uri="{BB962C8B-B14F-4D97-AF65-F5344CB8AC3E}">
        <p14:creationId xmlns:p14="http://schemas.microsoft.com/office/powerpoint/2010/main" val="139541838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D324AB601FD774B86DD00C49987E741" ma:contentTypeVersion="13" ma:contentTypeDescription="Een nieuw document maken." ma:contentTypeScope="" ma:versionID="e415251802fd1085bbdd02b942419d0a">
  <xsd:schema xmlns:xsd="http://www.w3.org/2001/XMLSchema" xmlns:xs="http://www.w3.org/2001/XMLSchema" xmlns:p="http://schemas.microsoft.com/office/2006/metadata/properties" xmlns:ns2="17118e42-0b01-4804-975c-e70a8bc2e5f2" xmlns:ns3="ff89c513-9853-4717-a0ae-01be221af238" targetNamespace="http://schemas.microsoft.com/office/2006/metadata/properties" ma:root="true" ma:fieldsID="fea70cbcf6b06e8abc7a8109652e4399" ns2:_="" ns3:_="">
    <xsd:import namespace="17118e42-0b01-4804-975c-e70a8bc2e5f2"/>
    <xsd:import namespace="ff89c513-9853-4717-a0ae-01be221af2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118e42-0b01-4804-975c-e70a8bc2e5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f89c513-9853-4717-a0ae-01be221af238"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f89c513-9853-4717-a0ae-01be221af238">
      <UserInfo>
        <DisplayName>Johan Warnez</DisplayName>
        <AccountId>48</AccountId>
        <AccountType/>
      </UserInfo>
      <UserInfo>
        <DisplayName>Anthony Dewaele</DisplayName>
        <AccountId>12</AccountId>
        <AccountType/>
      </UserInfo>
      <UserInfo>
        <DisplayName>Isabelle Thorrez</DisplayName>
        <AccountId>27</AccountId>
        <AccountType/>
      </UserInfo>
      <UserInfo>
        <DisplayName>Ilse Spriet</DisplayName>
        <AccountId>13</AccountId>
        <AccountType/>
      </UserInfo>
      <UserInfo>
        <DisplayName>Leen Breda</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9FCCD9-C60B-4219-8204-3914C5D22B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118e42-0b01-4804-975c-e70a8bc2e5f2"/>
    <ds:schemaRef ds:uri="ff89c513-9853-4717-a0ae-01be221af2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2DB5BF-5BF9-4AB5-B527-B2598095032F}">
  <ds:schemaRefs>
    <ds:schemaRef ds:uri="http://www.w3.org/XML/1998/namespace"/>
    <ds:schemaRef ds:uri="http://purl.org/dc/elements/1.1/"/>
    <ds:schemaRef ds:uri="ff89c513-9853-4717-a0ae-01be221af238"/>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17118e42-0b01-4804-975c-e70a8bc2e5f2"/>
    <ds:schemaRef ds:uri="http://purl.org/dc/terms/"/>
  </ds:schemaRefs>
</ds:datastoreItem>
</file>

<file path=customXml/itemProps3.xml><?xml version="1.0" encoding="utf-8"?>
<ds:datastoreItem xmlns:ds="http://schemas.openxmlformats.org/officeDocument/2006/customXml" ds:itemID="{81D32692-E052-42C4-8E7A-94E817DE10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2691</TotalTime>
  <Words>612</Words>
  <Application>Microsoft Office PowerPoint</Application>
  <PresentationFormat>Breedbeeld</PresentationFormat>
  <Paragraphs>127</Paragraphs>
  <Slides>25</Slides>
  <Notes>23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25</vt:i4>
      </vt:variant>
    </vt:vector>
  </HeadingPairs>
  <TitlesOfParts>
    <vt:vector size="31" baseType="lpstr">
      <vt:lpstr>Arial</vt:lpstr>
      <vt:lpstr>Calibri</vt:lpstr>
      <vt:lpstr>Calibri Light</vt:lpstr>
      <vt:lpstr>Myriad Pro</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Johan Warnez</dc:creator>
  <cp:lastModifiedBy>Anthony Dewaele</cp:lastModifiedBy>
  <cp:revision>248</cp:revision>
  <cp:lastPrinted>2022-04-24T19:45:33Z</cp:lastPrinted>
  <dcterms:created xsi:type="dcterms:W3CDTF">2021-09-29T13:12:26Z</dcterms:created>
  <dcterms:modified xsi:type="dcterms:W3CDTF">2023-09-11T10:03:15Z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0x0101006D324AB601FD774B86DD00C49987E741</vt:lpwstr>
  </property>
</Properties>
</file>