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66"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6A7B1FE3-D010-41C5-A7D4-31C09AA7F5EB}" type="datetimeFigureOut">
              <a:rPr lang="nl-BE" smtClean="0"/>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0FDFF46-492A-43DF-B0F4-3DFA3A461666}" type="slidenum">
              <a:rPr lang="nl-BE" smtClean="0"/>
              <a:t>‹nr.›</a:t>
            </a:fld>
            <a:endParaRPr lang="nl-BE"/>
          </a:p>
        </p:txBody>
      </p:sp>
    </p:spTree>
    <p:extLst>
      <p:ext uri="{BB962C8B-B14F-4D97-AF65-F5344CB8AC3E}">
        <p14:creationId xmlns:p14="http://schemas.microsoft.com/office/powerpoint/2010/main" val="199947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A7B1FE3-D010-41C5-A7D4-31C09AA7F5EB}" type="datetimeFigureOut">
              <a:rPr lang="nl-BE" smtClean="0"/>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0FDFF46-492A-43DF-B0F4-3DFA3A461666}" type="slidenum">
              <a:rPr lang="nl-BE" smtClean="0"/>
              <a:t>‹nr.›</a:t>
            </a:fld>
            <a:endParaRPr lang="nl-BE"/>
          </a:p>
        </p:txBody>
      </p:sp>
    </p:spTree>
    <p:extLst>
      <p:ext uri="{BB962C8B-B14F-4D97-AF65-F5344CB8AC3E}">
        <p14:creationId xmlns:p14="http://schemas.microsoft.com/office/powerpoint/2010/main" val="251825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A7B1FE3-D010-41C5-A7D4-31C09AA7F5EB}" type="datetimeFigureOut">
              <a:rPr lang="nl-BE" smtClean="0"/>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0FDFF46-492A-43DF-B0F4-3DFA3A461666}" type="slidenum">
              <a:rPr lang="nl-BE" smtClean="0"/>
              <a:t>‹nr.›</a:t>
            </a:fld>
            <a:endParaRPr lang="nl-BE"/>
          </a:p>
        </p:txBody>
      </p:sp>
    </p:spTree>
    <p:extLst>
      <p:ext uri="{BB962C8B-B14F-4D97-AF65-F5344CB8AC3E}">
        <p14:creationId xmlns:p14="http://schemas.microsoft.com/office/powerpoint/2010/main" val="136651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A7B1FE3-D010-41C5-A7D4-31C09AA7F5EB}" type="datetimeFigureOut">
              <a:rPr lang="nl-BE" smtClean="0"/>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0FDFF46-492A-43DF-B0F4-3DFA3A461666}" type="slidenum">
              <a:rPr lang="nl-BE" smtClean="0"/>
              <a:t>‹nr.›</a:t>
            </a:fld>
            <a:endParaRPr lang="nl-BE"/>
          </a:p>
        </p:txBody>
      </p:sp>
    </p:spTree>
    <p:extLst>
      <p:ext uri="{BB962C8B-B14F-4D97-AF65-F5344CB8AC3E}">
        <p14:creationId xmlns:p14="http://schemas.microsoft.com/office/powerpoint/2010/main" val="104490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6A7B1FE3-D010-41C5-A7D4-31C09AA7F5EB}" type="datetimeFigureOut">
              <a:rPr lang="nl-BE" smtClean="0"/>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0FDFF46-492A-43DF-B0F4-3DFA3A461666}" type="slidenum">
              <a:rPr lang="nl-BE" smtClean="0"/>
              <a:t>‹nr.›</a:t>
            </a:fld>
            <a:endParaRPr lang="nl-BE"/>
          </a:p>
        </p:txBody>
      </p:sp>
    </p:spTree>
    <p:extLst>
      <p:ext uri="{BB962C8B-B14F-4D97-AF65-F5344CB8AC3E}">
        <p14:creationId xmlns:p14="http://schemas.microsoft.com/office/powerpoint/2010/main" val="232053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6A7B1FE3-D010-41C5-A7D4-31C09AA7F5EB}" type="datetimeFigureOut">
              <a:rPr lang="nl-BE" smtClean="0"/>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0FDFF46-492A-43DF-B0F4-3DFA3A461666}" type="slidenum">
              <a:rPr lang="nl-BE" smtClean="0"/>
              <a:t>‹nr.›</a:t>
            </a:fld>
            <a:endParaRPr lang="nl-BE"/>
          </a:p>
        </p:txBody>
      </p:sp>
    </p:spTree>
    <p:extLst>
      <p:ext uri="{BB962C8B-B14F-4D97-AF65-F5344CB8AC3E}">
        <p14:creationId xmlns:p14="http://schemas.microsoft.com/office/powerpoint/2010/main" val="132401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6A7B1FE3-D010-41C5-A7D4-31C09AA7F5EB}" type="datetimeFigureOut">
              <a:rPr lang="nl-BE" smtClean="0"/>
              <a:t>11/09/2023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80FDFF46-492A-43DF-B0F4-3DFA3A461666}" type="slidenum">
              <a:rPr lang="nl-BE" smtClean="0"/>
              <a:t>‹nr.›</a:t>
            </a:fld>
            <a:endParaRPr lang="nl-BE"/>
          </a:p>
        </p:txBody>
      </p:sp>
    </p:spTree>
    <p:extLst>
      <p:ext uri="{BB962C8B-B14F-4D97-AF65-F5344CB8AC3E}">
        <p14:creationId xmlns:p14="http://schemas.microsoft.com/office/powerpoint/2010/main" val="67940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6A7B1FE3-D010-41C5-A7D4-31C09AA7F5EB}" type="datetimeFigureOut">
              <a:rPr lang="nl-BE" smtClean="0"/>
              <a:t>11/09/2023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80FDFF46-492A-43DF-B0F4-3DFA3A461666}" type="slidenum">
              <a:rPr lang="nl-BE" smtClean="0"/>
              <a:t>‹nr.›</a:t>
            </a:fld>
            <a:endParaRPr lang="nl-BE"/>
          </a:p>
        </p:txBody>
      </p:sp>
    </p:spTree>
    <p:extLst>
      <p:ext uri="{BB962C8B-B14F-4D97-AF65-F5344CB8AC3E}">
        <p14:creationId xmlns:p14="http://schemas.microsoft.com/office/powerpoint/2010/main" val="146160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A7B1FE3-D010-41C5-A7D4-31C09AA7F5EB}" type="datetimeFigureOut">
              <a:rPr lang="nl-BE" smtClean="0"/>
              <a:t>11/09/2023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80FDFF46-492A-43DF-B0F4-3DFA3A461666}" type="slidenum">
              <a:rPr lang="nl-BE" smtClean="0"/>
              <a:t>‹nr.›</a:t>
            </a:fld>
            <a:endParaRPr lang="nl-BE"/>
          </a:p>
        </p:txBody>
      </p:sp>
    </p:spTree>
    <p:extLst>
      <p:ext uri="{BB962C8B-B14F-4D97-AF65-F5344CB8AC3E}">
        <p14:creationId xmlns:p14="http://schemas.microsoft.com/office/powerpoint/2010/main" val="377837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A7B1FE3-D010-41C5-A7D4-31C09AA7F5EB}" type="datetimeFigureOut">
              <a:rPr lang="nl-BE" smtClean="0"/>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0FDFF46-492A-43DF-B0F4-3DFA3A461666}" type="slidenum">
              <a:rPr lang="nl-BE" smtClean="0"/>
              <a:t>‹nr.›</a:t>
            </a:fld>
            <a:endParaRPr lang="nl-BE"/>
          </a:p>
        </p:txBody>
      </p:sp>
    </p:spTree>
    <p:extLst>
      <p:ext uri="{BB962C8B-B14F-4D97-AF65-F5344CB8AC3E}">
        <p14:creationId xmlns:p14="http://schemas.microsoft.com/office/powerpoint/2010/main" val="397770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A7B1FE3-D010-41C5-A7D4-31C09AA7F5EB}" type="datetimeFigureOut">
              <a:rPr lang="nl-BE" smtClean="0"/>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0FDFF46-492A-43DF-B0F4-3DFA3A461666}" type="slidenum">
              <a:rPr lang="nl-BE" smtClean="0"/>
              <a:t>‹nr.›</a:t>
            </a:fld>
            <a:endParaRPr lang="nl-BE"/>
          </a:p>
        </p:txBody>
      </p:sp>
    </p:spTree>
    <p:extLst>
      <p:ext uri="{BB962C8B-B14F-4D97-AF65-F5344CB8AC3E}">
        <p14:creationId xmlns:p14="http://schemas.microsoft.com/office/powerpoint/2010/main" val="206420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B1FE3-D010-41C5-A7D4-31C09AA7F5EB}" type="datetimeFigureOut">
              <a:rPr lang="nl-BE" smtClean="0"/>
              <a:t>11/09/2023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DFF46-492A-43DF-B0F4-3DFA3A461666}" type="slidenum">
              <a:rPr lang="nl-BE" smtClean="0"/>
              <a:t>‹nr.›</a:t>
            </a:fld>
            <a:endParaRPr lang="nl-BE"/>
          </a:p>
        </p:txBody>
      </p:sp>
    </p:spTree>
    <p:extLst>
      <p:ext uri="{BB962C8B-B14F-4D97-AF65-F5344CB8AC3E}">
        <p14:creationId xmlns:p14="http://schemas.microsoft.com/office/powerpoint/2010/main" val="2292629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7687" cy="6858000"/>
          </a:xfrm>
          <a:prstGeom prst="rect">
            <a:avLst/>
          </a:prstGeom>
        </p:spPr>
      </p:pic>
    </p:spTree>
    <p:extLst>
      <p:ext uri="{BB962C8B-B14F-4D97-AF65-F5344CB8AC3E}">
        <p14:creationId xmlns:p14="http://schemas.microsoft.com/office/powerpoint/2010/main" val="4231021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4803"/>
          </a:xfrm>
          <a:prstGeom prst="rect">
            <a:avLst/>
          </a:prstGeom>
        </p:spPr>
      </p:pic>
    </p:spTree>
    <p:extLst>
      <p:ext uri="{BB962C8B-B14F-4D97-AF65-F5344CB8AC3E}">
        <p14:creationId xmlns:p14="http://schemas.microsoft.com/office/powerpoint/2010/main" val="4117130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4803"/>
          </a:xfrm>
          <a:prstGeom prst="rect">
            <a:avLst/>
          </a:prstGeom>
        </p:spPr>
      </p:pic>
    </p:spTree>
    <p:extLst>
      <p:ext uri="{BB962C8B-B14F-4D97-AF65-F5344CB8AC3E}">
        <p14:creationId xmlns:p14="http://schemas.microsoft.com/office/powerpoint/2010/main" val="534815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4803"/>
          </a:xfrm>
          <a:prstGeom prst="rect">
            <a:avLst/>
          </a:prstGeom>
        </p:spPr>
      </p:pic>
    </p:spTree>
    <p:extLst>
      <p:ext uri="{BB962C8B-B14F-4D97-AF65-F5344CB8AC3E}">
        <p14:creationId xmlns:p14="http://schemas.microsoft.com/office/powerpoint/2010/main" val="2081527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1970" y="3782291"/>
            <a:ext cx="9775767" cy="1477328"/>
          </a:xfrm>
          <a:prstGeom prst="rect">
            <a:avLst/>
          </a:prstGeom>
          <a:noFill/>
        </p:spPr>
        <p:txBody>
          <a:bodyPr wrap="square" rtlCol="0">
            <a:spAutoFit/>
          </a:bodyPr>
          <a:lstStyle/>
          <a:p>
            <a:pPr algn="ctr"/>
            <a:r>
              <a:rPr lang="en-US" b="1" dirty="0"/>
              <a:t>Disclaimer </a:t>
            </a:r>
            <a:r>
              <a:rPr lang="en-US" dirty="0"/>
              <a:t/>
            </a:r>
            <a:br>
              <a:rPr lang="en-US" dirty="0"/>
            </a:br>
            <a:endParaRPr lang="en-US" dirty="0"/>
          </a:p>
          <a:p>
            <a:pPr algn="ctr"/>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effectLst/>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560" y="1886988"/>
            <a:ext cx="6816588" cy="1485743"/>
          </a:xfrm>
          <a:prstGeom prst="rect">
            <a:avLst/>
          </a:prstGeom>
        </p:spPr>
      </p:pic>
    </p:spTree>
    <p:extLst>
      <p:ext uri="{BB962C8B-B14F-4D97-AF65-F5344CB8AC3E}">
        <p14:creationId xmlns:p14="http://schemas.microsoft.com/office/powerpoint/2010/main" val="47851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7687" cy="6858000"/>
          </a:xfrm>
          <a:prstGeom prst="rect">
            <a:avLst/>
          </a:prstGeom>
        </p:spPr>
      </p:pic>
    </p:spTree>
    <p:extLst>
      <p:ext uri="{BB962C8B-B14F-4D97-AF65-F5344CB8AC3E}">
        <p14:creationId xmlns:p14="http://schemas.microsoft.com/office/powerpoint/2010/main" val="349614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4803"/>
          </a:xfrm>
          <a:prstGeom prst="rect">
            <a:avLst/>
          </a:prstGeom>
        </p:spPr>
      </p:pic>
    </p:spTree>
    <p:extLst>
      <p:ext uri="{BB962C8B-B14F-4D97-AF65-F5344CB8AC3E}">
        <p14:creationId xmlns:p14="http://schemas.microsoft.com/office/powerpoint/2010/main" val="308429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4803"/>
          </a:xfrm>
          <a:prstGeom prst="rect">
            <a:avLst/>
          </a:prstGeom>
        </p:spPr>
      </p:pic>
    </p:spTree>
    <p:extLst>
      <p:ext uri="{BB962C8B-B14F-4D97-AF65-F5344CB8AC3E}">
        <p14:creationId xmlns:p14="http://schemas.microsoft.com/office/powerpoint/2010/main" val="3478628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4803"/>
          </a:xfrm>
          <a:prstGeom prst="rect">
            <a:avLst/>
          </a:prstGeom>
        </p:spPr>
      </p:pic>
    </p:spTree>
    <p:extLst>
      <p:ext uri="{BB962C8B-B14F-4D97-AF65-F5344CB8AC3E}">
        <p14:creationId xmlns:p14="http://schemas.microsoft.com/office/powerpoint/2010/main" val="3458224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4803"/>
          </a:xfrm>
          <a:prstGeom prst="rect">
            <a:avLst/>
          </a:prstGeom>
        </p:spPr>
      </p:pic>
    </p:spTree>
    <p:extLst>
      <p:ext uri="{BB962C8B-B14F-4D97-AF65-F5344CB8AC3E}">
        <p14:creationId xmlns:p14="http://schemas.microsoft.com/office/powerpoint/2010/main" val="1989372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4803"/>
          </a:xfrm>
          <a:prstGeom prst="rect">
            <a:avLst/>
          </a:prstGeom>
        </p:spPr>
      </p:pic>
    </p:spTree>
    <p:extLst>
      <p:ext uri="{BB962C8B-B14F-4D97-AF65-F5344CB8AC3E}">
        <p14:creationId xmlns:p14="http://schemas.microsoft.com/office/powerpoint/2010/main" val="3662946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4803"/>
          </a:xfrm>
          <a:prstGeom prst="rect">
            <a:avLst/>
          </a:prstGeom>
        </p:spPr>
      </p:pic>
    </p:spTree>
    <p:extLst>
      <p:ext uri="{BB962C8B-B14F-4D97-AF65-F5344CB8AC3E}">
        <p14:creationId xmlns:p14="http://schemas.microsoft.com/office/powerpoint/2010/main" val="2290472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50</Words>
  <Application>Microsoft Office PowerPoint</Application>
  <PresentationFormat>Breedbeeld</PresentationFormat>
  <Paragraphs>2</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Anthony Dewaele</dc:creator>
  <cp:lastModifiedBy>Anthony Dewaele</cp:lastModifiedBy>
  <cp:revision>6</cp:revision>
  <dcterms:created xsi:type="dcterms:W3CDTF">2022-04-26T08:29:29Z</dcterms:created>
  <dcterms:modified xsi:type="dcterms:W3CDTF">2023-09-11T10:02:09Z</dcterms:modified>
</cp:coreProperties>
</file>